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664" r:id="rId5"/>
    <p:sldId id="662" r:id="rId6"/>
    <p:sldId id="332" r:id="rId7"/>
    <p:sldId id="665" r:id="rId8"/>
    <p:sldId id="584" r:id="rId9"/>
    <p:sldId id="668" r:id="rId10"/>
    <p:sldId id="669" r:id="rId11"/>
    <p:sldId id="670" r:id="rId12"/>
    <p:sldId id="671" r:id="rId13"/>
    <p:sldId id="672" r:id="rId14"/>
    <p:sldId id="676" r:id="rId15"/>
    <p:sldId id="674" r:id="rId16"/>
    <p:sldId id="678" r:id="rId17"/>
    <p:sldId id="679" r:id="rId18"/>
    <p:sldId id="680" r:id="rId19"/>
    <p:sldId id="681" r:id="rId20"/>
    <p:sldId id="682" r:id="rId21"/>
    <p:sldId id="683" r:id="rId22"/>
    <p:sldId id="383" r:id="rId23"/>
    <p:sldId id="384" r:id="rId24"/>
    <p:sldId id="391" r:id="rId25"/>
    <p:sldId id="392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" initials="x" lastIdx="1" clrIdx="0"/>
  <p:cmAuthor id="2" name="yang" initials="y" lastIdx="2" clrIdx="1"/>
  <p:cmAuthor id="0" name="Windows 用户" initials="W用" lastIdx="0" clrIdx="0"/>
  <p:cmAuthor id="3" name="微软用户" initials="微" lastIdx="0" clrIdx="0"/>
  <p:cmAuthor id="4" name="新课标第一网" initials="新" lastIdx="0" clrIdx="0"/>
  <p:cmAuthor id="5" name="lenovo" initials="l" lastIdx="0" clrIdx="0"/>
  <p:cmAuthor id="7" name="1206988966@qq.com" initials="1" lastIdx="0" clrIdx="2"/>
  <p:cmAuthor id="8" name="姜伟光" initials="姜" lastIdx="0" clrIdx="0"/>
  <p:cmAuthor id="9" name="dongyu" initials="d" lastIdx="0" clrIdx="8"/>
  <p:cmAuthor id="10" name="houyanan21" initials="h" lastIdx="0" clrIdx="9"/>
  <p:cmAuthor id="6" name="ming qiu" initials="m" lastIdx="0" clrIdx="1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5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6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自我介绍</a:t>
            </a:r>
            <a:endParaRPr lang="zh-CN" altLang="en-US"/>
          </a:p>
          <a:p>
            <a:r>
              <a:rPr lang="zh-CN" altLang="en-US"/>
              <a:t>立规矩</a:t>
            </a:r>
            <a:endParaRPr lang="zh-CN" altLang="en-US"/>
          </a:p>
          <a:p>
            <a:r>
              <a:rPr lang="en-US" altLang="zh-CN"/>
              <a:t>1,</a:t>
            </a:r>
            <a:r>
              <a:rPr lang="zh-CN" altLang="en-US"/>
              <a:t>上课不讲话，讲话要举手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不睡觉，不吃东西，不看其他无关的书。</a:t>
            </a:r>
            <a:endParaRPr lang="zh-CN" altLang="en-US"/>
          </a:p>
          <a:p>
            <a:r>
              <a:rPr lang="zh-CN" altLang="en-US"/>
              <a:t>犯困可以到后面站五分钟再回到座位上坐下。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认真预习和复习，按时完成作业并上交。</a:t>
            </a:r>
            <a:endParaRPr lang="zh-CN" altLang="en-US"/>
          </a:p>
          <a:p>
            <a:r>
              <a:rPr lang="zh-CN" altLang="en-US"/>
              <a:t>选课代表（可咨询班主任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AC9B1-FD06-4238-BED2-875F2116BD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-9525"/>
            <a:ext cx="12193270" cy="68668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609600"/>
            <a:ext cx="11387667" cy="5489575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146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147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148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/>
            <a:endParaRPr lang="en-US" altLang="zh-CN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E4CADA-E847-43B5-94B4-3E6160F3F559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腰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6867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30538" y="6227763"/>
            <a:ext cx="6858000" cy="329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8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2615">
              <a:alpha val="50196"/>
            </a:srgb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 anchorCtr="0">
            <a:noAutofit/>
          </a:bodyPr>
          <a:p>
            <a:pPr marL="0" lvl="0" indent="0" algn="ctr" eaLnBrk="1" hangingPunct="1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6869" name="矩形 9"/>
          <p:cNvSpPr/>
          <p:nvPr>
            <p:custDataLst>
              <p:tags r:id="rId5"/>
            </p:custDataLst>
          </p:nvPr>
        </p:nvSpPr>
        <p:spPr>
          <a:xfrm>
            <a:off x="0" y="882650"/>
            <a:ext cx="12192000" cy="5456238"/>
          </a:xfrm>
          <a:prstGeom prst="rect">
            <a:avLst/>
          </a:prstGeom>
          <a:solidFill>
            <a:srgbClr val="E9D9BF"/>
          </a:solidFill>
          <a:ln w="12700">
            <a:noFill/>
          </a:ln>
        </p:spPr>
        <p:txBody>
          <a:bodyPr anchor="ctr" anchorCtr="0"/>
          <a:p>
            <a:pPr marL="0" lvl="0" indent="0" algn="ctr" eaLnBrk="1" hangingPunct="1"/>
            <a:endParaRPr lang="en-US" altLang="zh-CN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微软雅黑" panose="020B0503020204020204" charset="-122"/>
            </a:endParaRPr>
          </a:p>
        </p:txBody>
      </p:sp>
      <p:sp>
        <p:nvSpPr>
          <p:cNvPr id="3687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/>
            <a:fld id="{9A0DB2DC-4C9A-4742-B13C-FB6460FD3503}" type="slidenum">
              <a:rPr lang="en-US" altLang="en-US">
                <a:latin typeface="Calibri" panose="020F0502020204030204" charset="0"/>
              </a:rPr>
            </a:fld>
            <a:endParaRPr lang="en-US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36873" name="日期占位符 1"/>
          <p:cNvSpPr>
            <a:spLocks noGrp="1"/>
          </p:cNvSpPr>
          <p:nvPr>
            <p:ph type="dt" sz="half" idx="2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fld id="{BB962C8B-B14F-4D97-AF65-F5344CB8AC3E}" type="datetime1">
              <a:rPr lang="en-US" altLang="en-US">
                <a:latin typeface="Calibri" panose="020F0502020204030204" charset="0"/>
              </a:rPr>
            </a:fld>
            <a:endParaRPr lang="en-US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36874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/>
            <a:endParaRPr lang="en-US" altLang="en-US"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腰带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45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30538" y="6227763"/>
            <a:ext cx="6858000" cy="329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2615">
              <a:alpha val="50196"/>
            </a:srgb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 anchorCtr="0">
            <a:noAutofit/>
          </a:bodyPr>
          <a:p>
            <a:pPr marL="0" lvl="0" indent="0" algn="ctr" eaLnBrk="1" hangingPunct="1"/>
            <a:endParaRPr lang="zh-CN" altLang="en-US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9461" name="矩形 9"/>
          <p:cNvSpPr/>
          <p:nvPr>
            <p:custDataLst>
              <p:tags r:id="rId5"/>
            </p:custDataLst>
          </p:nvPr>
        </p:nvSpPr>
        <p:spPr>
          <a:xfrm>
            <a:off x="0" y="882650"/>
            <a:ext cx="12192000" cy="5456238"/>
          </a:xfrm>
          <a:prstGeom prst="rect">
            <a:avLst/>
          </a:prstGeom>
          <a:solidFill>
            <a:srgbClr val="E9D9BF"/>
          </a:solidFill>
          <a:ln w="12700">
            <a:noFill/>
          </a:ln>
        </p:spPr>
        <p:txBody>
          <a:bodyPr anchor="ctr" anchorCtr="0"/>
          <a:p>
            <a:pPr marL="0" lvl="0" indent="0" algn="ctr" eaLnBrk="1" hangingPunct="1"/>
            <a:endParaRPr lang="en-US" altLang="zh-CN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  <a:sym typeface="微软雅黑" panose="020B0503020204020204" charset="-122"/>
            </a:endParaRPr>
          </a:p>
        </p:txBody>
      </p:sp>
      <p:sp>
        <p:nvSpPr>
          <p:cNvPr id="1946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/>
            <a:fld id="{9A0DB2DC-4C9A-4742-B13C-FB6460FD3503}" type="slidenum">
              <a:rPr lang="en-US" altLang="en-US">
                <a:latin typeface="Calibri" panose="020F0502020204030204" charset="0"/>
              </a:rPr>
            </a:fld>
            <a:endParaRPr lang="en-US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9465" name="日期占位符 1"/>
          <p:cNvSpPr>
            <a:spLocks noGrp="1"/>
          </p:cNvSpPr>
          <p:nvPr>
            <p:ph type="dt" sz="half" idx="2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fld id="{BB962C8B-B14F-4D97-AF65-F5344CB8AC3E}" type="datetime1">
              <a:rPr lang="en-US" altLang="en-US">
                <a:latin typeface="Calibri" panose="020F0502020204030204" charset="0"/>
              </a:rPr>
            </a:fld>
            <a:endParaRPr lang="en-US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946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/>
            <a:endParaRPr lang="en-US" altLang="en-US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-9525"/>
            <a:ext cx="12193270" cy="686689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188852" y="189941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7.xml"/><Relationship Id="rId5" Type="http://schemas.openxmlformats.org/officeDocument/2006/relationships/image" Target="../media/image21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6.xml"/><Relationship Id="rId4" Type="http://schemas.openxmlformats.org/officeDocument/2006/relationships/image" Target="../media/image26.jpe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../media/image27.png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35.xml"/><Relationship Id="rId10" Type="http://schemas.openxmlformats.org/officeDocument/2006/relationships/image" Target="../media/image28.png"/><Relationship Id="rId1" Type="http://schemas.openxmlformats.org/officeDocument/2006/relationships/tags" Target="../tags/tag12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46.xml"/><Relationship Id="rId12" Type="http://schemas.openxmlformats.org/officeDocument/2006/relationships/image" Target="../media/image30.png"/><Relationship Id="rId11" Type="http://schemas.openxmlformats.org/officeDocument/2006/relationships/tags" Target="../tags/tag145.xml"/><Relationship Id="rId10" Type="http://schemas.openxmlformats.org/officeDocument/2006/relationships/image" Target="../media/image29.png"/><Relationship Id="rId1" Type="http://schemas.openxmlformats.org/officeDocument/2006/relationships/tags" Target="../tags/tag1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8" Type="http://schemas.openxmlformats.org/officeDocument/2006/relationships/notesSlide" Target="../notesSlides/notesSlide11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170.xml"/><Relationship Id="rId25" Type="http://schemas.microsoft.com/office/2007/relationships/hdphoto" Target="../media/image32.wdp"/><Relationship Id="rId24" Type="http://schemas.openxmlformats.org/officeDocument/2006/relationships/image" Target="../media/image31.png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microsoft.com/office/2007/relationships/hdphoto" Target="../media/image37.wdp"/><Relationship Id="rId12" Type="http://schemas.openxmlformats.org/officeDocument/2006/relationships/image" Target="../media/image36.png"/><Relationship Id="rId11" Type="http://schemas.openxmlformats.org/officeDocument/2006/relationships/tags" Target="../tags/tag187.xml"/><Relationship Id="rId10" Type="http://schemas.microsoft.com/office/2007/relationships/hdphoto" Target="../media/image35.wdp"/><Relationship Id="rId1" Type="http://schemas.openxmlformats.org/officeDocument/2006/relationships/tags" Target="../tags/tag1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6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2.xml"/><Relationship Id="rId10" Type="http://schemas.openxmlformats.org/officeDocument/2006/relationships/image" Target="../media/image7.png"/><Relationship Id="rId1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5" Type="http://schemas.openxmlformats.org/officeDocument/2006/relationships/slideLayout" Target="../slideLayouts/slideLayout2.xml"/><Relationship Id="rId54" Type="http://schemas.openxmlformats.org/officeDocument/2006/relationships/tags" Target="../tags/tag257.xml"/><Relationship Id="rId53" Type="http://schemas.openxmlformats.org/officeDocument/2006/relationships/tags" Target="../tags/tag256.xml"/><Relationship Id="rId52" Type="http://schemas.openxmlformats.org/officeDocument/2006/relationships/tags" Target="../tags/tag255.xml"/><Relationship Id="rId51" Type="http://schemas.openxmlformats.org/officeDocument/2006/relationships/tags" Target="../tags/tag254.xml"/><Relationship Id="rId50" Type="http://schemas.openxmlformats.org/officeDocument/2006/relationships/tags" Target="../tags/tag253.xml"/><Relationship Id="rId5" Type="http://schemas.openxmlformats.org/officeDocument/2006/relationships/tags" Target="../tags/tag208.xml"/><Relationship Id="rId49" Type="http://schemas.openxmlformats.org/officeDocument/2006/relationships/tags" Target="../tags/tag252.xml"/><Relationship Id="rId48" Type="http://schemas.openxmlformats.org/officeDocument/2006/relationships/tags" Target="../tags/tag251.xml"/><Relationship Id="rId47" Type="http://schemas.openxmlformats.org/officeDocument/2006/relationships/tags" Target="../tags/tag250.xml"/><Relationship Id="rId46" Type="http://schemas.openxmlformats.org/officeDocument/2006/relationships/tags" Target="../tags/tag249.xml"/><Relationship Id="rId45" Type="http://schemas.openxmlformats.org/officeDocument/2006/relationships/tags" Target="../tags/tag248.xml"/><Relationship Id="rId44" Type="http://schemas.openxmlformats.org/officeDocument/2006/relationships/tags" Target="../tags/tag247.xml"/><Relationship Id="rId43" Type="http://schemas.openxmlformats.org/officeDocument/2006/relationships/tags" Target="../tags/tag246.xml"/><Relationship Id="rId42" Type="http://schemas.openxmlformats.org/officeDocument/2006/relationships/tags" Target="../tags/tag245.xml"/><Relationship Id="rId41" Type="http://schemas.openxmlformats.org/officeDocument/2006/relationships/tags" Target="../tags/tag244.xml"/><Relationship Id="rId40" Type="http://schemas.openxmlformats.org/officeDocument/2006/relationships/tags" Target="../tags/tag243.xml"/><Relationship Id="rId4" Type="http://schemas.openxmlformats.org/officeDocument/2006/relationships/tags" Target="../tags/tag207.xml"/><Relationship Id="rId39" Type="http://schemas.openxmlformats.org/officeDocument/2006/relationships/tags" Target="../tags/tag242.xml"/><Relationship Id="rId38" Type="http://schemas.openxmlformats.org/officeDocument/2006/relationships/tags" Target="../tags/tag241.xml"/><Relationship Id="rId37" Type="http://schemas.openxmlformats.org/officeDocument/2006/relationships/tags" Target="../tags/tag240.xml"/><Relationship Id="rId36" Type="http://schemas.openxmlformats.org/officeDocument/2006/relationships/tags" Target="../tags/tag239.xml"/><Relationship Id="rId35" Type="http://schemas.openxmlformats.org/officeDocument/2006/relationships/tags" Target="../tags/tag238.xml"/><Relationship Id="rId34" Type="http://schemas.openxmlformats.org/officeDocument/2006/relationships/tags" Target="../tags/tag237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59.xml"/><Relationship Id="rId2" Type="http://schemas.openxmlformats.org/officeDocument/2006/relationships/image" Target="../media/image38.png"/><Relationship Id="rId1" Type="http://schemas.openxmlformats.org/officeDocument/2006/relationships/tags" Target="../tags/tag2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2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17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1" Type="http://schemas.openxmlformats.org/officeDocument/2006/relationships/notesSlide" Target="../notesSlides/notesSlide2.xml"/><Relationship Id="rId40" Type="http://schemas.openxmlformats.org/officeDocument/2006/relationships/slideLayout" Target="../slideLayouts/slideLayout1.xml"/><Relationship Id="rId4" Type="http://schemas.openxmlformats.org/officeDocument/2006/relationships/tags" Target="../tags/tag38.xml"/><Relationship Id="rId39" Type="http://schemas.openxmlformats.org/officeDocument/2006/relationships/tags" Target="../tags/tag71.xml"/><Relationship Id="rId38" Type="http://schemas.openxmlformats.org/officeDocument/2006/relationships/tags" Target="../tags/tag70.xml"/><Relationship Id="rId37" Type="http://schemas.openxmlformats.org/officeDocument/2006/relationships/image" Target="../media/image20.jpeg"/><Relationship Id="rId36" Type="http://schemas.openxmlformats.org/officeDocument/2006/relationships/tags" Target="../tags/tag69.xml"/><Relationship Id="rId35" Type="http://schemas.openxmlformats.org/officeDocument/2006/relationships/tags" Target="../tags/tag68.xml"/><Relationship Id="rId34" Type="http://schemas.openxmlformats.org/officeDocument/2006/relationships/image" Target="../media/image19.jpeg"/><Relationship Id="rId33" Type="http://schemas.openxmlformats.org/officeDocument/2006/relationships/tags" Target="../tags/tag67.xml"/><Relationship Id="rId32" Type="http://schemas.openxmlformats.org/officeDocument/2006/relationships/tags" Target="../tags/tag66.xml"/><Relationship Id="rId31" Type="http://schemas.openxmlformats.org/officeDocument/2006/relationships/tags" Target="../tags/tag65.xml"/><Relationship Id="rId30" Type="http://schemas.openxmlformats.org/officeDocument/2006/relationships/tags" Target="../tags/tag64.xml"/><Relationship Id="rId3" Type="http://schemas.openxmlformats.org/officeDocument/2006/relationships/tags" Target="../tags/tag37.xml"/><Relationship Id="rId29" Type="http://schemas.openxmlformats.org/officeDocument/2006/relationships/tags" Target="../tags/tag63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jpe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2.xml"/><Relationship Id="rId5" Type="http://schemas.openxmlformats.org/officeDocument/2006/relationships/image" Target="../media/image25.jpe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09882b0063a459b87b7221088e137c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47" t="9561" r="8016" b="-1108"/>
          <a:stretch>
            <a:fillRect/>
          </a:stretch>
        </p:blipFill>
        <p:spPr>
          <a:xfrm>
            <a:off x="-34925" y="-13970"/>
            <a:ext cx="12262485" cy="7009130"/>
          </a:xfrm>
          <a:prstGeom prst="rect">
            <a:avLst/>
          </a:prstGeom>
        </p:spPr>
      </p:pic>
      <p:sp>
        <p:nvSpPr>
          <p:cNvPr id="12" name="文本框 10"/>
          <p:cNvSpPr txBox="1"/>
          <p:nvPr/>
        </p:nvSpPr>
        <p:spPr>
          <a:xfrm>
            <a:off x="330200" y="1962785"/>
            <a:ext cx="7642225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7200">
                <a:solidFill>
                  <a:srgbClr val="FFC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欢迎走进历史课堂</a:t>
            </a:r>
            <a:endParaRPr lang="zh-CN" altLang="en-US" sz="7200">
              <a:solidFill>
                <a:srgbClr val="FFC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2863" y="1770698"/>
            <a:ext cx="1079500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2863" y="1770698"/>
            <a:ext cx="0" cy="100806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83400" y="3139123"/>
            <a:ext cx="1079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962900" y="2131060"/>
            <a:ext cx="0" cy="10080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0479405" y="4244340"/>
            <a:ext cx="1654810" cy="2585720"/>
            <a:chOff x="3178" y="4279"/>
            <a:chExt cx="3399" cy="5356"/>
          </a:xfrm>
        </p:grpSpPr>
        <p:sp>
          <p:nvSpPr>
            <p:cNvPr id="25" name="矩形 24"/>
            <p:cNvSpPr/>
            <p:nvPr/>
          </p:nvSpPr>
          <p:spPr>
            <a:xfrm>
              <a:off x="3178" y="4279"/>
              <a:ext cx="3258" cy="5172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1598445717_346649"/>
            <p:cNvPicPr>
              <a:picLocks noChangeAspect="1"/>
            </p:cNvPicPr>
            <p:nvPr/>
          </p:nvPicPr>
          <p:blipFill>
            <a:blip r:embed="rId3"/>
            <a:srcRect l="17483" t="-609" r="66170" b="609"/>
            <a:stretch>
              <a:fillRect/>
            </a:stretch>
          </p:blipFill>
          <p:spPr>
            <a:xfrm>
              <a:off x="3763" y="6661"/>
              <a:ext cx="2403" cy="279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3351" y="4463"/>
              <a:ext cx="3227" cy="5172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8" name="图片 27" descr="1598445717_346649"/>
            <p:cNvPicPr>
              <a:picLocks noChangeAspect="1"/>
            </p:cNvPicPr>
            <p:nvPr/>
          </p:nvPicPr>
          <p:blipFill>
            <a:blip r:embed="rId3"/>
            <a:srcRect r="83653"/>
            <a:stretch>
              <a:fillRect/>
            </a:stretch>
          </p:blipFill>
          <p:spPr>
            <a:xfrm>
              <a:off x="3605" y="4279"/>
              <a:ext cx="2403" cy="2790"/>
            </a:xfrm>
            <a:prstGeom prst="rect">
              <a:avLst/>
            </a:prstGeom>
          </p:spPr>
        </p:pic>
      </p:grpSp>
      <p:sp>
        <p:nvSpPr>
          <p:cNvPr id="29" name="任意多边形: 形状 7"/>
          <p:cNvSpPr/>
          <p:nvPr/>
        </p:nvSpPr>
        <p:spPr>
          <a:xfrm>
            <a:off x="42876" y="3058495"/>
            <a:ext cx="6561505" cy="224528"/>
          </a:xfrm>
          <a:custGeom>
            <a:avLst/>
            <a:gdLst>
              <a:gd name="connsiteX0" fmla="*/ 13147 w 1676842"/>
              <a:gd name="connsiteY0" fmla="*/ 200695 h 524091"/>
              <a:gd name="connsiteX1" fmla="*/ 13147 w 1676842"/>
              <a:gd name="connsiteY1" fmla="*/ 290077 h 524091"/>
              <a:gd name="connsiteX2" fmla="*/ 21737 w 1676842"/>
              <a:gd name="connsiteY2" fmla="*/ 341116 h 524091"/>
              <a:gd name="connsiteX3" fmla="*/ 30326 w 1676842"/>
              <a:gd name="connsiteY3" fmla="*/ 370869 h 524091"/>
              <a:gd name="connsiteX4" fmla="*/ 21737 w 1676842"/>
              <a:gd name="connsiteY4" fmla="*/ 383691 h 524091"/>
              <a:gd name="connsiteX5" fmla="*/ 38791 w 1676842"/>
              <a:gd name="connsiteY5" fmla="*/ 396513 h 524091"/>
              <a:gd name="connsiteX6" fmla="*/ 72901 w 1676842"/>
              <a:gd name="connsiteY6" fmla="*/ 485895 h 524091"/>
              <a:gd name="connsiteX7" fmla="*/ 341669 w 1676842"/>
              <a:gd name="connsiteY7" fmla="*/ 498717 h 524091"/>
              <a:gd name="connsiteX8" fmla="*/ 691478 w 1676842"/>
              <a:gd name="connsiteY8" fmla="*/ 498717 h 524091"/>
              <a:gd name="connsiteX9" fmla="*/ 1109506 w 1676842"/>
              <a:gd name="connsiteY9" fmla="*/ 511539 h 524091"/>
              <a:gd name="connsiteX10" fmla="*/ 1472137 w 1676842"/>
              <a:gd name="connsiteY10" fmla="*/ 524362 h 524091"/>
              <a:gd name="connsiteX11" fmla="*/ 1561768 w 1676842"/>
              <a:gd name="connsiteY11" fmla="*/ 524362 h 524091"/>
              <a:gd name="connsiteX12" fmla="*/ 1548946 w 1676842"/>
              <a:gd name="connsiteY12" fmla="*/ 520129 h 524091"/>
              <a:gd name="connsiteX13" fmla="*/ 1258891 w 1676842"/>
              <a:gd name="connsiteY13" fmla="*/ 507307 h 524091"/>
              <a:gd name="connsiteX14" fmla="*/ 1246068 w 1676842"/>
              <a:gd name="connsiteY14" fmla="*/ 503074 h 524091"/>
              <a:gd name="connsiteX15" fmla="*/ 1079753 w 1676842"/>
              <a:gd name="connsiteY15" fmla="*/ 498842 h 524091"/>
              <a:gd name="connsiteX16" fmla="*/ 926136 w 1676842"/>
              <a:gd name="connsiteY16" fmla="*/ 490376 h 524091"/>
              <a:gd name="connsiteX17" fmla="*/ 1062699 w 1676842"/>
              <a:gd name="connsiteY17" fmla="*/ 490376 h 524091"/>
              <a:gd name="connsiteX18" fmla="*/ 1591645 w 1676842"/>
              <a:gd name="connsiteY18" fmla="*/ 507431 h 524091"/>
              <a:gd name="connsiteX19" fmla="*/ 1634344 w 1676842"/>
              <a:gd name="connsiteY19" fmla="*/ 511664 h 524091"/>
              <a:gd name="connsiteX20" fmla="*/ 1156562 w 1676842"/>
              <a:gd name="connsiteY20" fmla="*/ 486144 h 524091"/>
              <a:gd name="connsiteX21" fmla="*/ 768411 w 1676842"/>
              <a:gd name="connsiteY21" fmla="*/ 469089 h 524091"/>
              <a:gd name="connsiteX22" fmla="*/ 772644 w 1676842"/>
              <a:gd name="connsiteY22" fmla="*/ 464856 h 524091"/>
              <a:gd name="connsiteX23" fmla="*/ 1583180 w 1676842"/>
              <a:gd name="connsiteY23" fmla="*/ 494609 h 524091"/>
              <a:gd name="connsiteX24" fmla="*/ 1523426 w 1676842"/>
              <a:gd name="connsiteY24" fmla="*/ 486144 h 524091"/>
              <a:gd name="connsiteX25" fmla="*/ 1540481 w 1676842"/>
              <a:gd name="connsiteY25" fmla="*/ 486144 h 524091"/>
              <a:gd name="connsiteX26" fmla="*/ 1421097 w 1676842"/>
              <a:gd name="connsiteY26" fmla="*/ 477679 h 524091"/>
              <a:gd name="connsiteX27" fmla="*/ 1438152 w 1676842"/>
              <a:gd name="connsiteY27" fmla="*/ 473447 h 524091"/>
              <a:gd name="connsiteX28" fmla="*/ 1442385 w 1676842"/>
              <a:gd name="connsiteY28" fmla="*/ 464981 h 524091"/>
              <a:gd name="connsiteX29" fmla="*/ 1664221 w 1676842"/>
              <a:gd name="connsiteY29" fmla="*/ 477804 h 524091"/>
              <a:gd name="connsiteX30" fmla="*/ 1672811 w 1676842"/>
              <a:gd name="connsiteY30" fmla="*/ 469338 h 524091"/>
              <a:gd name="connsiteX31" fmla="*/ 1613057 w 1676842"/>
              <a:gd name="connsiteY31" fmla="*/ 460873 h 524091"/>
              <a:gd name="connsiteX32" fmla="*/ 1634344 w 1676842"/>
              <a:gd name="connsiteY32" fmla="*/ 460873 h 524091"/>
              <a:gd name="connsiteX33" fmla="*/ 1497782 w 1676842"/>
              <a:gd name="connsiteY33" fmla="*/ 443818 h 524091"/>
              <a:gd name="connsiteX34" fmla="*/ 1493549 w 1676842"/>
              <a:gd name="connsiteY34" fmla="*/ 439586 h 524091"/>
              <a:gd name="connsiteX35" fmla="*/ 1408275 w 1676842"/>
              <a:gd name="connsiteY35" fmla="*/ 431121 h 524091"/>
              <a:gd name="connsiteX36" fmla="*/ 1404043 w 1676842"/>
              <a:gd name="connsiteY36" fmla="*/ 431121 h 524091"/>
              <a:gd name="connsiteX37" fmla="*/ 1600235 w 1676842"/>
              <a:gd name="connsiteY37" fmla="*/ 431121 h 524091"/>
              <a:gd name="connsiteX38" fmla="*/ 1544838 w 1676842"/>
              <a:gd name="connsiteY38" fmla="*/ 418298 h 524091"/>
              <a:gd name="connsiteX39" fmla="*/ 1583180 w 1676842"/>
              <a:gd name="connsiteY39" fmla="*/ 418298 h 524091"/>
              <a:gd name="connsiteX40" fmla="*/ 1378398 w 1676842"/>
              <a:gd name="connsiteY40" fmla="*/ 405476 h 524091"/>
              <a:gd name="connsiteX41" fmla="*/ 1369809 w 1676842"/>
              <a:gd name="connsiteY41" fmla="*/ 401244 h 524091"/>
              <a:gd name="connsiteX42" fmla="*/ 1365576 w 1676842"/>
              <a:gd name="connsiteY42" fmla="*/ 401244 h 524091"/>
              <a:gd name="connsiteX43" fmla="*/ 1365576 w 1676842"/>
              <a:gd name="connsiteY43" fmla="*/ 401244 h 524091"/>
              <a:gd name="connsiteX44" fmla="*/ 1361343 w 1676842"/>
              <a:gd name="connsiteY44" fmla="*/ 405476 h 524091"/>
              <a:gd name="connsiteX45" fmla="*/ 1263248 w 1676842"/>
              <a:gd name="connsiteY45" fmla="*/ 397011 h 524091"/>
              <a:gd name="connsiteX46" fmla="*/ 1259015 w 1676842"/>
              <a:gd name="connsiteY46" fmla="*/ 392778 h 524091"/>
              <a:gd name="connsiteX47" fmla="*/ 1297357 w 1676842"/>
              <a:gd name="connsiteY47" fmla="*/ 379957 h 524091"/>
              <a:gd name="connsiteX48" fmla="*/ 1463672 w 1676842"/>
              <a:gd name="connsiteY48" fmla="*/ 392778 h 524091"/>
              <a:gd name="connsiteX49" fmla="*/ 1467905 w 1676842"/>
              <a:gd name="connsiteY49" fmla="*/ 397011 h 524091"/>
              <a:gd name="connsiteX50" fmla="*/ 1591645 w 1676842"/>
              <a:gd name="connsiteY50" fmla="*/ 401244 h 524091"/>
              <a:gd name="connsiteX51" fmla="*/ 1489316 w 1676842"/>
              <a:gd name="connsiteY51" fmla="*/ 392778 h 524091"/>
              <a:gd name="connsiteX52" fmla="*/ 1485084 w 1676842"/>
              <a:gd name="connsiteY52" fmla="*/ 384314 h 524091"/>
              <a:gd name="connsiteX53" fmla="*/ 1608824 w 1676842"/>
              <a:gd name="connsiteY53" fmla="*/ 388546 h 524091"/>
              <a:gd name="connsiteX54" fmla="*/ 1604592 w 1676842"/>
              <a:gd name="connsiteY54" fmla="*/ 380081 h 524091"/>
              <a:gd name="connsiteX55" fmla="*/ 1259015 w 1676842"/>
              <a:gd name="connsiteY55" fmla="*/ 350328 h 524091"/>
              <a:gd name="connsiteX56" fmla="*/ 1241960 w 1676842"/>
              <a:gd name="connsiteY56" fmla="*/ 346096 h 524091"/>
              <a:gd name="connsiteX57" fmla="*/ 1570482 w 1676842"/>
              <a:gd name="connsiteY57" fmla="*/ 354561 h 524091"/>
              <a:gd name="connsiteX58" fmla="*/ 1455331 w 1676842"/>
              <a:gd name="connsiteY58" fmla="*/ 337506 h 524091"/>
              <a:gd name="connsiteX59" fmla="*/ 1318769 w 1676842"/>
              <a:gd name="connsiteY59" fmla="*/ 324684 h 524091"/>
              <a:gd name="connsiteX60" fmla="*/ 1305947 w 1676842"/>
              <a:gd name="connsiteY60" fmla="*/ 316219 h 524091"/>
              <a:gd name="connsiteX61" fmla="*/ 981782 w 1676842"/>
              <a:gd name="connsiteY61" fmla="*/ 299164 h 524091"/>
              <a:gd name="connsiteX62" fmla="*/ 977550 w 1676842"/>
              <a:gd name="connsiteY62" fmla="*/ 299164 h 524091"/>
              <a:gd name="connsiteX63" fmla="*/ 1088468 w 1676842"/>
              <a:gd name="connsiteY63" fmla="*/ 299164 h 524091"/>
              <a:gd name="connsiteX64" fmla="*/ 1600359 w 1676842"/>
              <a:gd name="connsiteY64" fmla="*/ 324684 h 524091"/>
              <a:gd name="connsiteX65" fmla="*/ 1630236 w 1676842"/>
              <a:gd name="connsiteY65" fmla="*/ 324684 h 524091"/>
              <a:gd name="connsiteX66" fmla="*/ 1604592 w 1676842"/>
              <a:gd name="connsiteY66" fmla="*/ 316219 h 524091"/>
              <a:gd name="connsiteX67" fmla="*/ 1378523 w 1676842"/>
              <a:gd name="connsiteY67" fmla="*/ 294931 h 524091"/>
              <a:gd name="connsiteX68" fmla="*/ 1608824 w 1676842"/>
              <a:gd name="connsiteY68" fmla="*/ 307754 h 524091"/>
              <a:gd name="connsiteX69" fmla="*/ 1608824 w 1676842"/>
              <a:gd name="connsiteY69" fmla="*/ 303521 h 524091"/>
              <a:gd name="connsiteX70" fmla="*/ 1510728 w 1676842"/>
              <a:gd name="connsiteY70" fmla="*/ 290699 h 524091"/>
              <a:gd name="connsiteX71" fmla="*/ 1549070 w 1676842"/>
              <a:gd name="connsiteY71" fmla="*/ 286467 h 524091"/>
              <a:gd name="connsiteX72" fmla="*/ 1583180 w 1676842"/>
              <a:gd name="connsiteY72" fmla="*/ 286467 h 524091"/>
              <a:gd name="connsiteX73" fmla="*/ 1578947 w 1676842"/>
              <a:gd name="connsiteY73" fmla="*/ 273645 h 524091"/>
              <a:gd name="connsiteX74" fmla="*/ 1502139 w 1676842"/>
              <a:gd name="connsiteY74" fmla="*/ 265179 h 524091"/>
              <a:gd name="connsiteX75" fmla="*/ 1506371 w 1676842"/>
              <a:gd name="connsiteY75" fmla="*/ 256714 h 524091"/>
              <a:gd name="connsiteX76" fmla="*/ 1549070 w 1676842"/>
              <a:gd name="connsiteY76" fmla="*/ 260947 h 524091"/>
              <a:gd name="connsiteX77" fmla="*/ 1412508 w 1676842"/>
              <a:gd name="connsiteY77" fmla="*/ 243892 h 524091"/>
              <a:gd name="connsiteX78" fmla="*/ 1583180 w 1676842"/>
              <a:gd name="connsiteY78" fmla="*/ 239659 h 524091"/>
              <a:gd name="connsiteX79" fmla="*/ 1502139 w 1676842"/>
              <a:gd name="connsiteY79" fmla="*/ 226837 h 524091"/>
              <a:gd name="connsiteX80" fmla="*/ 1596002 w 1676842"/>
              <a:gd name="connsiteY80" fmla="*/ 222605 h 524091"/>
              <a:gd name="connsiteX81" fmla="*/ 1570358 w 1676842"/>
              <a:gd name="connsiteY81" fmla="*/ 214139 h 524091"/>
              <a:gd name="connsiteX82" fmla="*/ 1587412 w 1676842"/>
              <a:gd name="connsiteY82" fmla="*/ 209907 h 524091"/>
              <a:gd name="connsiteX83" fmla="*/ 1391220 w 1676842"/>
              <a:gd name="connsiteY83" fmla="*/ 184387 h 524091"/>
              <a:gd name="connsiteX84" fmla="*/ 977425 w 1676842"/>
              <a:gd name="connsiteY84" fmla="*/ 158867 h 524091"/>
              <a:gd name="connsiteX85" fmla="*/ 977425 w 1676842"/>
              <a:gd name="connsiteY85" fmla="*/ 158867 h 524091"/>
              <a:gd name="connsiteX86" fmla="*/ 986014 w 1676842"/>
              <a:gd name="connsiteY86" fmla="*/ 154635 h 524091"/>
              <a:gd name="connsiteX87" fmla="*/ 1310179 w 1676842"/>
              <a:gd name="connsiteY87" fmla="*/ 171689 h 524091"/>
              <a:gd name="connsiteX88" fmla="*/ 1591769 w 1676842"/>
              <a:gd name="connsiteY88" fmla="*/ 188744 h 524091"/>
              <a:gd name="connsiteX89" fmla="*/ 1468029 w 1676842"/>
              <a:gd name="connsiteY89" fmla="*/ 167457 h 524091"/>
              <a:gd name="connsiteX90" fmla="*/ 1497906 w 1676842"/>
              <a:gd name="connsiteY90" fmla="*/ 163224 h 524091"/>
              <a:gd name="connsiteX91" fmla="*/ 1241960 w 1676842"/>
              <a:gd name="connsiteY91" fmla="*/ 137704 h 524091"/>
              <a:gd name="connsiteX92" fmla="*/ 1536248 w 1676842"/>
              <a:gd name="connsiteY92" fmla="*/ 154759 h 524091"/>
              <a:gd name="connsiteX93" fmla="*/ 1438152 w 1676842"/>
              <a:gd name="connsiteY93" fmla="*/ 137704 h 524091"/>
              <a:gd name="connsiteX94" fmla="*/ 1433920 w 1676842"/>
              <a:gd name="connsiteY94" fmla="*/ 133472 h 524091"/>
              <a:gd name="connsiteX95" fmla="*/ 1220673 w 1676842"/>
              <a:gd name="connsiteY95" fmla="*/ 116417 h 524091"/>
              <a:gd name="connsiteX96" fmla="*/ 1169509 w 1676842"/>
              <a:gd name="connsiteY96" fmla="*/ 116417 h 524091"/>
              <a:gd name="connsiteX97" fmla="*/ 1169509 w 1676842"/>
              <a:gd name="connsiteY97" fmla="*/ 116417 h 524091"/>
              <a:gd name="connsiteX98" fmla="*/ 1062823 w 1676842"/>
              <a:gd name="connsiteY98" fmla="*/ 112184 h 524091"/>
              <a:gd name="connsiteX99" fmla="*/ 922028 w 1676842"/>
              <a:gd name="connsiteY99" fmla="*/ 99362 h 524091"/>
              <a:gd name="connsiteX100" fmla="*/ 870864 w 1676842"/>
              <a:gd name="connsiteY100" fmla="*/ 82307 h 524091"/>
              <a:gd name="connsiteX101" fmla="*/ 815467 w 1676842"/>
              <a:gd name="connsiteY101" fmla="*/ 78075 h 524091"/>
              <a:gd name="connsiteX102" fmla="*/ 824057 w 1676842"/>
              <a:gd name="connsiteY102" fmla="*/ 73843 h 524091"/>
              <a:gd name="connsiteX103" fmla="*/ 990372 w 1676842"/>
              <a:gd name="connsiteY103" fmla="*/ 82307 h 524091"/>
              <a:gd name="connsiteX104" fmla="*/ 1050125 w 1676842"/>
              <a:gd name="connsiteY104" fmla="*/ 73843 h 524091"/>
              <a:gd name="connsiteX105" fmla="*/ 1075770 w 1676842"/>
              <a:gd name="connsiteY105" fmla="*/ 82307 h 524091"/>
              <a:gd name="connsiteX106" fmla="*/ 1071537 w 1676842"/>
              <a:gd name="connsiteY106" fmla="*/ 78075 h 524091"/>
              <a:gd name="connsiteX107" fmla="*/ 1080127 w 1676842"/>
              <a:gd name="connsiteY107" fmla="*/ 78075 h 524091"/>
              <a:gd name="connsiteX108" fmla="*/ 1084359 w 1676842"/>
              <a:gd name="connsiteY108" fmla="*/ 82307 h 524091"/>
              <a:gd name="connsiteX109" fmla="*/ 1135524 w 1676842"/>
              <a:gd name="connsiteY109" fmla="*/ 86540 h 524091"/>
              <a:gd name="connsiteX110" fmla="*/ 1135524 w 1676842"/>
              <a:gd name="connsiteY110" fmla="*/ 82307 h 524091"/>
              <a:gd name="connsiteX111" fmla="*/ 1156811 w 1676842"/>
              <a:gd name="connsiteY111" fmla="*/ 78075 h 524091"/>
              <a:gd name="connsiteX112" fmla="*/ 1156811 w 1676842"/>
              <a:gd name="connsiteY112" fmla="*/ 86540 h 524091"/>
              <a:gd name="connsiteX113" fmla="*/ 1621771 w 1676842"/>
              <a:gd name="connsiteY113" fmla="*/ 120649 h 524091"/>
              <a:gd name="connsiteX114" fmla="*/ 1613181 w 1676842"/>
              <a:gd name="connsiteY114" fmla="*/ 116417 h 524091"/>
              <a:gd name="connsiteX115" fmla="*/ 1416989 w 1676842"/>
              <a:gd name="connsiteY115" fmla="*/ 95129 h 524091"/>
              <a:gd name="connsiteX116" fmla="*/ 1668703 w 1676842"/>
              <a:gd name="connsiteY116" fmla="*/ 116417 h 524091"/>
              <a:gd name="connsiteX117" fmla="*/ 1677292 w 1676842"/>
              <a:gd name="connsiteY117" fmla="*/ 112184 h 524091"/>
              <a:gd name="connsiteX118" fmla="*/ 1660237 w 1676842"/>
              <a:gd name="connsiteY118" fmla="*/ 107952 h 524091"/>
              <a:gd name="connsiteX119" fmla="*/ 1664470 w 1676842"/>
              <a:gd name="connsiteY119" fmla="*/ 103720 h 524091"/>
              <a:gd name="connsiteX120" fmla="*/ 1630360 w 1676842"/>
              <a:gd name="connsiteY120" fmla="*/ 95254 h 524091"/>
              <a:gd name="connsiteX121" fmla="*/ 1574964 w 1676842"/>
              <a:gd name="connsiteY121" fmla="*/ 78200 h 524091"/>
              <a:gd name="connsiteX122" fmla="*/ 1638950 w 1676842"/>
              <a:gd name="connsiteY122" fmla="*/ 86665 h 524091"/>
              <a:gd name="connsiteX123" fmla="*/ 1485333 w 1676842"/>
              <a:gd name="connsiteY123" fmla="*/ 56912 h 524091"/>
              <a:gd name="connsiteX124" fmla="*/ 1178223 w 1676842"/>
              <a:gd name="connsiteY124" fmla="*/ 39857 h 524091"/>
              <a:gd name="connsiteX125" fmla="*/ 717496 w 1676842"/>
              <a:gd name="connsiteY125" fmla="*/ 14337 h 524091"/>
              <a:gd name="connsiteX126" fmla="*/ 320755 w 1676842"/>
              <a:gd name="connsiteY126" fmla="*/ 5872 h 524091"/>
              <a:gd name="connsiteX127" fmla="*/ 133028 w 1676842"/>
              <a:gd name="connsiteY127" fmla="*/ 14337 h 524091"/>
              <a:gd name="connsiteX128" fmla="*/ 30700 w 1676842"/>
              <a:gd name="connsiteY128" fmla="*/ 39857 h 524091"/>
              <a:gd name="connsiteX129" fmla="*/ 823 w 1676842"/>
              <a:gd name="connsiteY129" fmla="*/ 69610 h 524091"/>
              <a:gd name="connsiteX130" fmla="*/ 13147 w 1676842"/>
              <a:gd name="connsiteY130" fmla="*/ 200695 h 524091"/>
              <a:gd name="connsiteX131" fmla="*/ 13147 w 1676842"/>
              <a:gd name="connsiteY131" fmla="*/ 200695 h 524091"/>
              <a:gd name="connsiteX132" fmla="*/ 1489067 w 1676842"/>
              <a:gd name="connsiteY132" fmla="*/ 260324 h 524091"/>
              <a:gd name="connsiteX133" fmla="*/ 1501890 w 1676842"/>
              <a:gd name="connsiteY133" fmla="*/ 264557 h 524091"/>
              <a:gd name="connsiteX134" fmla="*/ 1489067 w 1676842"/>
              <a:gd name="connsiteY134" fmla="*/ 260324 h 524091"/>
              <a:gd name="connsiteX135" fmla="*/ 1489067 w 1676842"/>
              <a:gd name="connsiteY135" fmla="*/ 260324 h 524091"/>
              <a:gd name="connsiteX136" fmla="*/ 1262999 w 1676842"/>
              <a:gd name="connsiteY136" fmla="*/ 290077 h 524091"/>
              <a:gd name="connsiteX137" fmla="*/ 1297108 w 1676842"/>
              <a:gd name="connsiteY137" fmla="*/ 290077 h 524091"/>
              <a:gd name="connsiteX138" fmla="*/ 1373917 w 1676842"/>
              <a:gd name="connsiteY138" fmla="*/ 285844 h 524091"/>
              <a:gd name="connsiteX139" fmla="*/ 1373917 w 1676842"/>
              <a:gd name="connsiteY139" fmla="*/ 294309 h 524091"/>
              <a:gd name="connsiteX140" fmla="*/ 1262999 w 1676842"/>
              <a:gd name="connsiteY140" fmla="*/ 290077 h 524091"/>
              <a:gd name="connsiteX141" fmla="*/ 1262999 w 1676842"/>
              <a:gd name="connsiteY141" fmla="*/ 290077 h 524091"/>
              <a:gd name="connsiteX142" fmla="*/ 1262999 w 1676842"/>
              <a:gd name="connsiteY142" fmla="*/ 290077 h 524091"/>
              <a:gd name="connsiteX143" fmla="*/ 1045519 w 1676842"/>
              <a:gd name="connsiteY143" fmla="*/ 277255 h 524091"/>
              <a:gd name="connsiteX144" fmla="*/ 1109506 w 1676842"/>
              <a:gd name="connsiteY144" fmla="*/ 281487 h 524091"/>
              <a:gd name="connsiteX145" fmla="*/ 1045519 w 1676842"/>
              <a:gd name="connsiteY145" fmla="*/ 277255 h 524091"/>
              <a:gd name="connsiteX146" fmla="*/ 1045519 w 1676842"/>
              <a:gd name="connsiteY146" fmla="*/ 277255 h 52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676842" h="524091">
                <a:moveTo>
                  <a:pt x="13147" y="200695"/>
                </a:moveTo>
                <a:cubicBezTo>
                  <a:pt x="8915" y="230447"/>
                  <a:pt x="25969" y="260324"/>
                  <a:pt x="13147" y="290077"/>
                </a:cubicBezTo>
                <a:cubicBezTo>
                  <a:pt x="25969" y="302899"/>
                  <a:pt x="25969" y="319829"/>
                  <a:pt x="21737" y="341116"/>
                </a:cubicBezTo>
                <a:cubicBezTo>
                  <a:pt x="30326" y="349582"/>
                  <a:pt x="25969" y="362404"/>
                  <a:pt x="30326" y="370869"/>
                </a:cubicBezTo>
                <a:cubicBezTo>
                  <a:pt x="26094" y="375102"/>
                  <a:pt x="17504" y="375102"/>
                  <a:pt x="21737" y="383691"/>
                </a:cubicBezTo>
                <a:cubicBezTo>
                  <a:pt x="30326" y="375226"/>
                  <a:pt x="34559" y="387924"/>
                  <a:pt x="38791" y="396513"/>
                </a:cubicBezTo>
                <a:cubicBezTo>
                  <a:pt x="34559" y="422033"/>
                  <a:pt x="43024" y="468840"/>
                  <a:pt x="72901" y="485895"/>
                </a:cubicBezTo>
                <a:cubicBezTo>
                  <a:pt x="153942" y="515648"/>
                  <a:pt x="256395" y="511415"/>
                  <a:pt x="341669" y="498717"/>
                </a:cubicBezTo>
                <a:cubicBezTo>
                  <a:pt x="691478" y="498717"/>
                  <a:pt x="691478" y="498717"/>
                  <a:pt x="691478" y="498717"/>
                </a:cubicBezTo>
                <a:cubicBezTo>
                  <a:pt x="1109506" y="511539"/>
                  <a:pt x="1109506" y="511539"/>
                  <a:pt x="1109506" y="511539"/>
                </a:cubicBezTo>
                <a:cubicBezTo>
                  <a:pt x="1472137" y="524362"/>
                  <a:pt x="1472137" y="524362"/>
                  <a:pt x="1472137" y="524362"/>
                </a:cubicBezTo>
                <a:cubicBezTo>
                  <a:pt x="1561768" y="524362"/>
                  <a:pt x="1561768" y="524362"/>
                  <a:pt x="1561768" y="524362"/>
                </a:cubicBezTo>
                <a:cubicBezTo>
                  <a:pt x="1548946" y="520129"/>
                  <a:pt x="1548946" y="520129"/>
                  <a:pt x="1548946" y="520129"/>
                </a:cubicBezTo>
                <a:cubicBezTo>
                  <a:pt x="1450850" y="515896"/>
                  <a:pt x="1352754" y="511664"/>
                  <a:pt x="1258891" y="507307"/>
                </a:cubicBezTo>
                <a:cubicBezTo>
                  <a:pt x="1246068" y="503074"/>
                  <a:pt x="1246068" y="503074"/>
                  <a:pt x="1246068" y="503074"/>
                </a:cubicBezTo>
                <a:cubicBezTo>
                  <a:pt x="1190672" y="511539"/>
                  <a:pt x="1135150" y="490252"/>
                  <a:pt x="1079753" y="498842"/>
                </a:cubicBezTo>
                <a:cubicBezTo>
                  <a:pt x="1032822" y="494609"/>
                  <a:pt x="973068" y="494609"/>
                  <a:pt x="926136" y="490376"/>
                </a:cubicBezTo>
                <a:cubicBezTo>
                  <a:pt x="1062699" y="490376"/>
                  <a:pt x="1062699" y="490376"/>
                  <a:pt x="1062699" y="490376"/>
                </a:cubicBezTo>
                <a:cubicBezTo>
                  <a:pt x="1591645" y="507431"/>
                  <a:pt x="1591645" y="507431"/>
                  <a:pt x="1591645" y="507431"/>
                </a:cubicBezTo>
                <a:cubicBezTo>
                  <a:pt x="1634344" y="511664"/>
                  <a:pt x="1634344" y="511664"/>
                  <a:pt x="1634344" y="511664"/>
                </a:cubicBezTo>
                <a:cubicBezTo>
                  <a:pt x="1480727" y="486144"/>
                  <a:pt x="1310179" y="503199"/>
                  <a:pt x="1156562" y="486144"/>
                </a:cubicBezTo>
                <a:cubicBezTo>
                  <a:pt x="1028589" y="473322"/>
                  <a:pt x="892027" y="486144"/>
                  <a:pt x="768411" y="469089"/>
                </a:cubicBezTo>
                <a:cubicBezTo>
                  <a:pt x="772644" y="464856"/>
                  <a:pt x="772644" y="464856"/>
                  <a:pt x="772644" y="464856"/>
                </a:cubicBezTo>
                <a:cubicBezTo>
                  <a:pt x="1054234" y="460624"/>
                  <a:pt x="1305822" y="498966"/>
                  <a:pt x="1583180" y="494609"/>
                </a:cubicBezTo>
                <a:cubicBezTo>
                  <a:pt x="1566125" y="486144"/>
                  <a:pt x="1540481" y="494609"/>
                  <a:pt x="1523426" y="486144"/>
                </a:cubicBezTo>
                <a:cubicBezTo>
                  <a:pt x="1527658" y="481911"/>
                  <a:pt x="1536248" y="486144"/>
                  <a:pt x="1540481" y="486144"/>
                </a:cubicBezTo>
                <a:cubicBezTo>
                  <a:pt x="1502139" y="477679"/>
                  <a:pt x="1459439" y="477679"/>
                  <a:pt x="1421097" y="477679"/>
                </a:cubicBezTo>
                <a:cubicBezTo>
                  <a:pt x="1425330" y="469213"/>
                  <a:pt x="1433920" y="473447"/>
                  <a:pt x="1438152" y="473447"/>
                </a:cubicBezTo>
                <a:cubicBezTo>
                  <a:pt x="1438152" y="469213"/>
                  <a:pt x="1442385" y="469213"/>
                  <a:pt x="1442385" y="464981"/>
                </a:cubicBezTo>
                <a:cubicBezTo>
                  <a:pt x="1664221" y="477804"/>
                  <a:pt x="1664221" y="477804"/>
                  <a:pt x="1664221" y="477804"/>
                </a:cubicBezTo>
                <a:cubicBezTo>
                  <a:pt x="1672811" y="469338"/>
                  <a:pt x="1672811" y="469338"/>
                  <a:pt x="1672811" y="469338"/>
                </a:cubicBezTo>
                <a:cubicBezTo>
                  <a:pt x="1659988" y="469338"/>
                  <a:pt x="1634469" y="469338"/>
                  <a:pt x="1613057" y="460873"/>
                </a:cubicBezTo>
                <a:cubicBezTo>
                  <a:pt x="1621646" y="456641"/>
                  <a:pt x="1630111" y="460873"/>
                  <a:pt x="1634344" y="460873"/>
                </a:cubicBezTo>
                <a:cubicBezTo>
                  <a:pt x="1591645" y="452408"/>
                  <a:pt x="1544713" y="452408"/>
                  <a:pt x="1497782" y="443818"/>
                </a:cubicBezTo>
                <a:cubicBezTo>
                  <a:pt x="1493549" y="439586"/>
                  <a:pt x="1493549" y="439586"/>
                  <a:pt x="1493549" y="439586"/>
                </a:cubicBezTo>
                <a:cubicBezTo>
                  <a:pt x="1408275" y="431121"/>
                  <a:pt x="1408275" y="431121"/>
                  <a:pt x="1408275" y="431121"/>
                </a:cubicBezTo>
                <a:cubicBezTo>
                  <a:pt x="1404043" y="431121"/>
                  <a:pt x="1404043" y="431121"/>
                  <a:pt x="1404043" y="431121"/>
                </a:cubicBezTo>
                <a:cubicBezTo>
                  <a:pt x="1600235" y="431121"/>
                  <a:pt x="1600235" y="431121"/>
                  <a:pt x="1600235" y="431121"/>
                </a:cubicBezTo>
                <a:cubicBezTo>
                  <a:pt x="1583180" y="426888"/>
                  <a:pt x="1561892" y="426888"/>
                  <a:pt x="1544838" y="418298"/>
                </a:cubicBezTo>
                <a:cubicBezTo>
                  <a:pt x="1583180" y="418298"/>
                  <a:pt x="1583180" y="418298"/>
                  <a:pt x="1583180" y="418298"/>
                </a:cubicBezTo>
                <a:cubicBezTo>
                  <a:pt x="1378398" y="405476"/>
                  <a:pt x="1378398" y="405476"/>
                  <a:pt x="1378398" y="405476"/>
                </a:cubicBezTo>
                <a:cubicBezTo>
                  <a:pt x="1374166" y="401244"/>
                  <a:pt x="1374166" y="397011"/>
                  <a:pt x="1369809" y="401244"/>
                </a:cubicBezTo>
                <a:cubicBezTo>
                  <a:pt x="1365576" y="401244"/>
                  <a:pt x="1365576" y="401244"/>
                  <a:pt x="1365576" y="401244"/>
                </a:cubicBezTo>
                <a:lnTo>
                  <a:pt x="1365576" y="401244"/>
                </a:lnTo>
                <a:cubicBezTo>
                  <a:pt x="1361343" y="405476"/>
                  <a:pt x="1361343" y="405476"/>
                  <a:pt x="1361343" y="405476"/>
                </a:cubicBezTo>
                <a:cubicBezTo>
                  <a:pt x="1263248" y="397011"/>
                  <a:pt x="1263248" y="397011"/>
                  <a:pt x="1263248" y="397011"/>
                </a:cubicBezTo>
                <a:cubicBezTo>
                  <a:pt x="1259015" y="392778"/>
                  <a:pt x="1259015" y="392778"/>
                  <a:pt x="1259015" y="392778"/>
                </a:cubicBezTo>
                <a:cubicBezTo>
                  <a:pt x="1267605" y="384314"/>
                  <a:pt x="1288892" y="397011"/>
                  <a:pt x="1297357" y="379957"/>
                </a:cubicBezTo>
                <a:cubicBezTo>
                  <a:pt x="1352754" y="388421"/>
                  <a:pt x="1408275" y="384189"/>
                  <a:pt x="1463672" y="392778"/>
                </a:cubicBezTo>
                <a:cubicBezTo>
                  <a:pt x="1467905" y="397011"/>
                  <a:pt x="1467905" y="397011"/>
                  <a:pt x="1467905" y="397011"/>
                </a:cubicBezTo>
                <a:cubicBezTo>
                  <a:pt x="1591645" y="401244"/>
                  <a:pt x="1591645" y="401244"/>
                  <a:pt x="1591645" y="401244"/>
                </a:cubicBezTo>
                <a:cubicBezTo>
                  <a:pt x="1489316" y="392778"/>
                  <a:pt x="1489316" y="392778"/>
                  <a:pt x="1489316" y="392778"/>
                </a:cubicBezTo>
                <a:cubicBezTo>
                  <a:pt x="1485084" y="392778"/>
                  <a:pt x="1480727" y="388546"/>
                  <a:pt x="1485084" y="384314"/>
                </a:cubicBezTo>
                <a:cubicBezTo>
                  <a:pt x="1519193" y="384314"/>
                  <a:pt x="1570358" y="388546"/>
                  <a:pt x="1608824" y="388546"/>
                </a:cubicBezTo>
                <a:cubicBezTo>
                  <a:pt x="1604592" y="380081"/>
                  <a:pt x="1604592" y="380081"/>
                  <a:pt x="1604592" y="380081"/>
                </a:cubicBezTo>
                <a:cubicBezTo>
                  <a:pt x="1259015" y="350328"/>
                  <a:pt x="1259015" y="350328"/>
                  <a:pt x="1259015" y="350328"/>
                </a:cubicBezTo>
                <a:cubicBezTo>
                  <a:pt x="1254783" y="346096"/>
                  <a:pt x="1241960" y="354561"/>
                  <a:pt x="1241960" y="346096"/>
                </a:cubicBezTo>
                <a:cubicBezTo>
                  <a:pt x="1352879" y="346096"/>
                  <a:pt x="1459564" y="350328"/>
                  <a:pt x="1570482" y="354561"/>
                </a:cubicBezTo>
                <a:cubicBezTo>
                  <a:pt x="1536373" y="341739"/>
                  <a:pt x="1489441" y="350328"/>
                  <a:pt x="1455331" y="337506"/>
                </a:cubicBezTo>
                <a:cubicBezTo>
                  <a:pt x="1318769" y="324684"/>
                  <a:pt x="1318769" y="324684"/>
                  <a:pt x="1318769" y="324684"/>
                </a:cubicBezTo>
                <a:cubicBezTo>
                  <a:pt x="1314536" y="324684"/>
                  <a:pt x="1305947" y="324684"/>
                  <a:pt x="1305947" y="316219"/>
                </a:cubicBezTo>
                <a:cubicBezTo>
                  <a:pt x="981782" y="299164"/>
                  <a:pt x="981782" y="299164"/>
                  <a:pt x="981782" y="299164"/>
                </a:cubicBezTo>
                <a:cubicBezTo>
                  <a:pt x="977550" y="299164"/>
                  <a:pt x="977550" y="299164"/>
                  <a:pt x="977550" y="299164"/>
                </a:cubicBezTo>
                <a:cubicBezTo>
                  <a:pt x="1088468" y="299164"/>
                  <a:pt x="1088468" y="299164"/>
                  <a:pt x="1088468" y="299164"/>
                </a:cubicBezTo>
                <a:cubicBezTo>
                  <a:pt x="1600359" y="324684"/>
                  <a:pt x="1600359" y="324684"/>
                  <a:pt x="1600359" y="324684"/>
                </a:cubicBezTo>
                <a:cubicBezTo>
                  <a:pt x="1630236" y="324684"/>
                  <a:pt x="1630236" y="324684"/>
                  <a:pt x="1630236" y="324684"/>
                </a:cubicBezTo>
                <a:cubicBezTo>
                  <a:pt x="1630236" y="324684"/>
                  <a:pt x="1613181" y="316219"/>
                  <a:pt x="1604592" y="316219"/>
                </a:cubicBezTo>
                <a:cubicBezTo>
                  <a:pt x="1532016" y="307754"/>
                  <a:pt x="1450974" y="303397"/>
                  <a:pt x="1378523" y="294931"/>
                </a:cubicBezTo>
                <a:cubicBezTo>
                  <a:pt x="1455331" y="294931"/>
                  <a:pt x="1536373" y="299164"/>
                  <a:pt x="1608824" y="307754"/>
                </a:cubicBezTo>
                <a:cubicBezTo>
                  <a:pt x="1608824" y="303521"/>
                  <a:pt x="1608824" y="303521"/>
                  <a:pt x="1608824" y="303521"/>
                </a:cubicBezTo>
                <a:cubicBezTo>
                  <a:pt x="1574715" y="299288"/>
                  <a:pt x="1540605" y="295056"/>
                  <a:pt x="1510728" y="290699"/>
                </a:cubicBezTo>
                <a:cubicBezTo>
                  <a:pt x="1519318" y="282234"/>
                  <a:pt x="1536373" y="282234"/>
                  <a:pt x="1549070" y="286467"/>
                </a:cubicBezTo>
                <a:cubicBezTo>
                  <a:pt x="1583180" y="286467"/>
                  <a:pt x="1583180" y="286467"/>
                  <a:pt x="1583180" y="286467"/>
                </a:cubicBezTo>
                <a:cubicBezTo>
                  <a:pt x="1587412" y="282234"/>
                  <a:pt x="1578947" y="278002"/>
                  <a:pt x="1578947" y="273645"/>
                </a:cubicBezTo>
                <a:cubicBezTo>
                  <a:pt x="1553303" y="269412"/>
                  <a:pt x="1527783" y="269412"/>
                  <a:pt x="1502139" y="265179"/>
                </a:cubicBezTo>
                <a:cubicBezTo>
                  <a:pt x="1502139" y="260947"/>
                  <a:pt x="1506371" y="260947"/>
                  <a:pt x="1506371" y="256714"/>
                </a:cubicBezTo>
                <a:cubicBezTo>
                  <a:pt x="1519193" y="265179"/>
                  <a:pt x="1536248" y="260947"/>
                  <a:pt x="1549070" y="260947"/>
                </a:cubicBezTo>
                <a:cubicBezTo>
                  <a:pt x="1502139" y="256714"/>
                  <a:pt x="1455207" y="248125"/>
                  <a:pt x="1412508" y="243892"/>
                </a:cubicBezTo>
                <a:cubicBezTo>
                  <a:pt x="1467905" y="231070"/>
                  <a:pt x="1527658" y="248125"/>
                  <a:pt x="1583180" y="239659"/>
                </a:cubicBezTo>
                <a:cubicBezTo>
                  <a:pt x="1561892" y="226837"/>
                  <a:pt x="1527783" y="235427"/>
                  <a:pt x="1502139" y="226837"/>
                </a:cubicBezTo>
                <a:cubicBezTo>
                  <a:pt x="1536248" y="226837"/>
                  <a:pt x="1561892" y="214015"/>
                  <a:pt x="1596002" y="222605"/>
                </a:cubicBezTo>
                <a:cubicBezTo>
                  <a:pt x="1570358" y="214139"/>
                  <a:pt x="1570358" y="214139"/>
                  <a:pt x="1570358" y="214139"/>
                </a:cubicBezTo>
                <a:cubicBezTo>
                  <a:pt x="1574590" y="205674"/>
                  <a:pt x="1583180" y="214139"/>
                  <a:pt x="1587412" y="209907"/>
                </a:cubicBezTo>
                <a:cubicBezTo>
                  <a:pt x="1523426" y="201442"/>
                  <a:pt x="1455207" y="192852"/>
                  <a:pt x="1391220" y="184387"/>
                </a:cubicBezTo>
                <a:cubicBezTo>
                  <a:pt x="977425" y="158867"/>
                  <a:pt x="977425" y="158867"/>
                  <a:pt x="977425" y="158867"/>
                </a:cubicBezTo>
                <a:lnTo>
                  <a:pt x="977425" y="158867"/>
                </a:lnTo>
                <a:cubicBezTo>
                  <a:pt x="986014" y="154635"/>
                  <a:pt x="986014" y="154635"/>
                  <a:pt x="986014" y="154635"/>
                </a:cubicBezTo>
                <a:cubicBezTo>
                  <a:pt x="1310179" y="171689"/>
                  <a:pt x="1310179" y="171689"/>
                  <a:pt x="1310179" y="171689"/>
                </a:cubicBezTo>
                <a:cubicBezTo>
                  <a:pt x="1404043" y="175922"/>
                  <a:pt x="1497906" y="184512"/>
                  <a:pt x="1591769" y="188744"/>
                </a:cubicBezTo>
                <a:cubicBezTo>
                  <a:pt x="1553427" y="180279"/>
                  <a:pt x="1506496" y="180279"/>
                  <a:pt x="1468029" y="167457"/>
                </a:cubicBezTo>
                <a:cubicBezTo>
                  <a:pt x="1476619" y="158992"/>
                  <a:pt x="1489316" y="167457"/>
                  <a:pt x="1497906" y="163224"/>
                </a:cubicBezTo>
                <a:cubicBezTo>
                  <a:pt x="1416865" y="146169"/>
                  <a:pt x="1327234" y="150402"/>
                  <a:pt x="1241960" y="137704"/>
                </a:cubicBezTo>
                <a:cubicBezTo>
                  <a:pt x="1340056" y="137704"/>
                  <a:pt x="1438152" y="146169"/>
                  <a:pt x="1536248" y="154759"/>
                </a:cubicBezTo>
                <a:cubicBezTo>
                  <a:pt x="1438152" y="137704"/>
                  <a:pt x="1438152" y="137704"/>
                  <a:pt x="1438152" y="137704"/>
                </a:cubicBezTo>
                <a:cubicBezTo>
                  <a:pt x="1433920" y="133472"/>
                  <a:pt x="1433920" y="133472"/>
                  <a:pt x="1433920" y="133472"/>
                </a:cubicBezTo>
                <a:cubicBezTo>
                  <a:pt x="1365700" y="129239"/>
                  <a:pt x="1288892" y="125006"/>
                  <a:pt x="1220673" y="116417"/>
                </a:cubicBezTo>
                <a:cubicBezTo>
                  <a:pt x="1207851" y="112184"/>
                  <a:pt x="1186564" y="116417"/>
                  <a:pt x="1169509" y="116417"/>
                </a:cubicBezTo>
                <a:lnTo>
                  <a:pt x="1169509" y="116417"/>
                </a:lnTo>
                <a:cubicBezTo>
                  <a:pt x="1135399" y="112184"/>
                  <a:pt x="1101290" y="116417"/>
                  <a:pt x="1062823" y="112184"/>
                </a:cubicBezTo>
                <a:cubicBezTo>
                  <a:pt x="1015891" y="99362"/>
                  <a:pt x="968960" y="116417"/>
                  <a:pt x="922028" y="99362"/>
                </a:cubicBezTo>
                <a:cubicBezTo>
                  <a:pt x="909206" y="86540"/>
                  <a:pt x="887919" y="86540"/>
                  <a:pt x="870864" y="82307"/>
                </a:cubicBezTo>
                <a:cubicBezTo>
                  <a:pt x="849577" y="86540"/>
                  <a:pt x="832522" y="82307"/>
                  <a:pt x="815467" y="78075"/>
                </a:cubicBezTo>
                <a:cubicBezTo>
                  <a:pt x="824057" y="73843"/>
                  <a:pt x="824057" y="73843"/>
                  <a:pt x="824057" y="73843"/>
                </a:cubicBezTo>
                <a:cubicBezTo>
                  <a:pt x="883811" y="78075"/>
                  <a:pt x="934975" y="73843"/>
                  <a:pt x="990372" y="82307"/>
                </a:cubicBezTo>
                <a:cubicBezTo>
                  <a:pt x="1007427" y="61020"/>
                  <a:pt x="1028714" y="78075"/>
                  <a:pt x="1050125" y="73843"/>
                </a:cubicBezTo>
                <a:cubicBezTo>
                  <a:pt x="1050125" y="86665"/>
                  <a:pt x="1067180" y="82307"/>
                  <a:pt x="1075770" y="82307"/>
                </a:cubicBezTo>
                <a:cubicBezTo>
                  <a:pt x="1071537" y="78075"/>
                  <a:pt x="1071537" y="78075"/>
                  <a:pt x="1071537" y="78075"/>
                </a:cubicBezTo>
                <a:cubicBezTo>
                  <a:pt x="1075770" y="73843"/>
                  <a:pt x="1080127" y="78075"/>
                  <a:pt x="1080127" y="78075"/>
                </a:cubicBezTo>
                <a:cubicBezTo>
                  <a:pt x="1084359" y="82307"/>
                  <a:pt x="1084359" y="82307"/>
                  <a:pt x="1084359" y="82307"/>
                </a:cubicBezTo>
                <a:cubicBezTo>
                  <a:pt x="1101414" y="86540"/>
                  <a:pt x="1114236" y="82307"/>
                  <a:pt x="1135524" y="86540"/>
                </a:cubicBezTo>
                <a:cubicBezTo>
                  <a:pt x="1135524" y="82307"/>
                  <a:pt x="1135524" y="82307"/>
                  <a:pt x="1135524" y="82307"/>
                </a:cubicBezTo>
                <a:cubicBezTo>
                  <a:pt x="1139756" y="78075"/>
                  <a:pt x="1148346" y="78075"/>
                  <a:pt x="1156811" y="78075"/>
                </a:cubicBezTo>
                <a:cubicBezTo>
                  <a:pt x="1156811" y="86540"/>
                  <a:pt x="1156811" y="86540"/>
                  <a:pt x="1156811" y="86540"/>
                </a:cubicBezTo>
                <a:cubicBezTo>
                  <a:pt x="1314661" y="99362"/>
                  <a:pt x="1468278" y="99362"/>
                  <a:pt x="1621771" y="120649"/>
                </a:cubicBezTo>
                <a:cubicBezTo>
                  <a:pt x="1613181" y="116417"/>
                  <a:pt x="1613181" y="116417"/>
                  <a:pt x="1613181" y="116417"/>
                </a:cubicBezTo>
                <a:cubicBezTo>
                  <a:pt x="1549195" y="107952"/>
                  <a:pt x="1480976" y="103595"/>
                  <a:pt x="1416989" y="95129"/>
                </a:cubicBezTo>
                <a:cubicBezTo>
                  <a:pt x="1502263" y="90897"/>
                  <a:pt x="1587661" y="107952"/>
                  <a:pt x="1668703" y="116417"/>
                </a:cubicBezTo>
                <a:cubicBezTo>
                  <a:pt x="1677292" y="112184"/>
                  <a:pt x="1677292" y="112184"/>
                  <a:pt x="1677292" y="112184"/>
                </a:cubicBezTo>
                <a:cubicBezTo>
                  <a:pt x="1673060" y="112184"/>
                  <a:pt x="1664470" y="107952"/>
                  <a:pt x="1660237" y="107952"/>
                </a:cubicBezTo>
                <a:cubicBezTo>
                  <a:pt x="1664470" y="103720"/>
                  <a:pt x="1664470" y="103720"/>
                  <a:pt x="1664470" y="103720"/>
                </a:cubicBezTo>
                <a:cubicBezTo>
                  <a:pt x="1660237" y="95254"/>
                  <a:pt x="1638826" y="99486"/>
                  <a:pt x="1630360" y="95254"/>
                </a:cubicBezTo>
                <a:cubicBezTo>
                  <a:pt x="1613306" y="82432"/>
                  <a:pt x="1587661" y="91022"/>
                  <a:pt x="1574964" y="78200"/>
                </a:cubicBezTo>
                <a:cubicBezTo>
                  <a:pt x="1596251" y="73967"/>
                  <a:pt x="1617663" y="86665"/>
                  <a:pt x="1638950" y="86665"/>
                </a:cubicBezTo>
                <a:cubicBezTo>
                  <a:pt x="1587786" y="69610"/>
                  <a:pt x="1536621" y="69610"/>
                  <a:pt x="1485333" y="56912"/>
                </a:cubicBezTo>
                <a:cubicBezTo>
                  <a:pt x="1178223" y="39857"/>
                  <a:pt x="1178223" y="39857"/>
                  <a:pt x="1178223" y="39857"/>
                </a:cubicBezTo>
                <a:cubicBezTo>
                  <a:pt x="1028963" y="27035"/>
                  <a:pt x="871113" y="22803"/>
                  <a:pt x="717496" y="14337"/>
                </a:cubicBezTo>
                <a:cubicBezTo>
                  <a:pt x="580933" y="18570"/>
                  <a:pt x="452960" y="1515"/>
                  <a:pt x="320755" y="5872"/>
                </a:cubicBezTo>
                <a:cubicBezTo>
                  <a:pt x="256769" y="-11183"/>
                  <a:pt x="197015" y="14337"/>
                  <a:pt x="133028" y="14337"/>
                </a:cubicBezTo>
                <a:cubicBezTo>
                  <a:pt x="30700" y="39857"/>
                  <a:pt x="30700" y="39857"/>
                  <a:pt x="30700" y="39857"/>
                </a:cubicBezTo>
                <a:cubicBezTo>
                  <a:pt x="823" y="69610"/>
                  <a:pt x="823" y="69610"/>
                  <a:pt x="823" y="69610"/>
                </a:cubicBezTo>
                <a:cubicBezTo>
                  <a:pt x="325" y="111313"/>
                  <a:pt x="-3908" y="158120"/>
                  <a:pt x="13147" y="200695"/>
                </a:cubicBezTo>
                <a:lnTo>
                  <a:pt x="13147" y="200695"/>
                </a:lnTo>
                <a:close/>
                <a:moveTo>
                  <a:pt x="1489067" y="260324"/>
                </a:moveTo>
                <a:cubicBezTo>
                  <a:pt x="1493300" y="260324"/>
                  <a:pt x="1497657" y="256092"/>
                  <a:pt x="1501890" y="264557"/>
                </a:cubicBezTo>
                <a:cubicBezTo>
                  <a:pt x="1497657" y="264557"/>
                  <a:pt x="1493424" y="260324"/>
                  <a:pt x="1489067" y="260324"/>
                </a:cubicBezTo>
                <a:lnTo>
                  <a:pt x="1489067" y="260324"/>
                </a:lnTo>
                <a:close/>
                <a:moveTo>
                  <a:pt x="1262999" y="290077"/>
                </a:moveTo>
                <a:cubicBezTo>
                  <a:pt x="1297108" y="290077"/>
                  <a:pt x="1297108" y="290077"/>
                  <a:pt x="1297108" y="290077"/>
                </a:cubicBezTo>
                <a:cubicBezTo>
                  <a:pt x="1318395" y="281612"/>
                  <a:pt x="1348272" y="285844"/>
                  <a:pt x="1373917" y="285844"/>
                </a:cubicBezTo>
                <a:cubicBezTo>
                  <a:pt x="1373917" y="290077"/>
                  <a:pt x="1373917" y="290077"/>
                  <a:pt x="1373917" y="294309"/>
                </a:cubicBezTo>
                <a:lnTo>
                  <a:pt x="1262999" y="290077"/>
                </a:lnTo>
                <a:lnTo>
                  <a:pt x="1262999" y="290077"/>
                </a:lnTo>
                <a:lnTo>
                  <a:pt x="1262999" y="290077"/>
                </a:lnTo>
                <a:close/>
                <a:moveTo>
                  <a:pt x="1045519" y="277255"/>
                </a:moveTo>
                <a:cubicBezTo>
                  <a:pt x="1066807" y="273022"/>
                  <a:pt x="1088219" y="281487"/>
                  <a:pt x="1109506" y="281487"/>
                </a:cubicBezTo>
                <a:cubicBezTo>
                  <a:pt x="1088094" y="281612"/>
                  <a:pt x="1071039" y="277255"/>
                  <a:pt x="1045519" y="277255"/>
                </a:cubicBezTo>
                <a:lnTo>
                  <a:pt x="1045519" y="277255"/>
                </a:lnTo>
                <a:close/>
              </a:path>
            </a:pathLst>
          </a:custGeom>
          <a:solidFill>
            <a:schemeClr val="accent2"/>
          </a:solidFill>
          <a:ln w="124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7100" y="3495040"/>
            <a:ext cx="4443730" cy="577906"/>
          </a:xfrm>
          <a:prstGeom prst="roundRect">
            <a:avLst/>
          </a:prstGeom>
          <a:solidFill>
            <a:schemeClr val="bg2">
              <a:alpha val="3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制作人：一蓑烟雨工作室</a:t>
            </a:r>
            <a:endParaRPr lang="zh-CN" altLang="en-US" sz="28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贰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反秦之弊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休养生息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05130" y="1341755"/>
          <a:ext cx="11480800" cy="209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05"/>
                <a:gridCol w="10462895"/>
              </a:tblGrid>
              <a:tr h="1373505">
                <a:tc>
                  <a:txBody>
                    <a:bodyPr wrap="square"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vert="horz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wrap="square"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vert="horz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718185">
                <a:tc>
                  <a:txBody>
                    <a:bodyPr wrap="square"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vert="horz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wrap="square"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vert="horz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58F33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50215" y="1803400"/>
            <a:ext cx="118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解释</a:t>
            </a:r>
            <a:endParaRPr lang="zh-CN" altLang="en-US" sz="28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215" y="2758440"/>
            <a:ext cx="118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出处</a:t>
            </a:r>
            <a:endParaRPr lang="zh-CN" altLang="en-US" sz="28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5245" y="2758440"/>
            <a:ext cx="9239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28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高宗中睿，休养生息。</a:t>
            </a:r>
            <a:r>
              <a:rPr lang="en-US" altLang="zh-CN" sz="28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en-US" altLang="zh-CN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——</a:t>
            </a:r>
            <a:r>
              <a:rPr lang="zh-CN" altLang="en-US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唐</a:t>
            </a:r>
            <a:r>
              <a:rPr lang="en-US" altLang="zh-CN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韩愈</a:t>
            </a:r>
            <a:r>
              <a:rPr lang="zh-CN" altLang="en-US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《平淮西碑》</a:t>
            </a:r>
            <a:endParaRPr lang="zh-CN" altLang="en-US" sz="24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5895" y="1526540"/>
            <a:ext cx="10502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指在战争或社会大动荡之后，减轻人民负担，恢复元气，</a:t>
            </a:r>
            <a:endParaRPr lang="zh-CN" altLang="en-US" sz="32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algn="l"/>
            <a:r>
              <a:rPr lang="zh-CN" altLang="en-US" sz="32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以达到恢复社会经济、稳定政治统治的政策。</a:t>
            </a:r>
            <a:endParaRPr lang="zh-CN" altLang="en-US" sz="32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5290" y="3780790"/>
            <a:ext cx="2771775" cy="615315"/>
            <a:chOff x="659" y="586"/>
            <a:chExt cx="4365" cy="1078"/>
          </a:xfrm>
        </p:grpSpPr>
        <p:pic>
          <p:nvPicPr>
            <p:cNvPr id="15" name="图片 14" descr="中国风红色小花边框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659" y="586"/>
              <a:ext cx="3430" cy="107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20" y="614"/>
              <a:ext cx="4104" cy="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accent6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史料分析</a:t>
              </a:r>
              <a:endPara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47645" y="3858260"/>
            <a:ext cx="9076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材料：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</a:rPr>
              <a:t>事逾烦天下逾乱，法逾滋而奸逾炽，兵马益设而                             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215" y="4396105"/>
            <a:ext cx="11498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敌人愈多。</a:t>
            </a:r>
            <a:r>
              <a:rPr lang="zh-CN" altLang="en-US" sz="28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秦非不欲为治，然失之者，乃举措暴众而用刑太极故也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 sz="280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35670" y="4918075"/>
            <a:ext cx="314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——</a:t>
            </a:r>
            <a:r>
              <a:rPr lang="zh-CN" altLang="en-US" sz="2400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陆贾《新语》</a:t>
            </a:r>
            <a:endParaRPr lang="zh-CN" altLang="en-US" sz="2400">
              <a:solidFill>
                <a:schemeClr val="accent4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21460" y="5126990"/>
            <a:ext cx="6648450" cy="583565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据材料分析，为何要实行休养生息？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2950" y="5880735"/>
            <a:ext cx="11435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</a:rPr>
              <a:t>为了巩固政权和稳定社会局势，吸取秦朝因暴政速亡的教训。</a:t>
            </a:r>
            <a:endParaRPr lang="zh-CN" altLang="en-US" sz="3200" b="1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09760" y="2033270"/>
            <a:ext cx="2388870" cy="789713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l"/>
            <a:r>
              <a:rPr lang="zh-CN" altLang="en-US" sz="4000" b="1">
                <a:solidFill>
                  <a:schemeClr val="bg1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黄老之学</a:t>
            </a:r>
            <a:endParaRPr lang="zh-CN" altLang="en-US" sz="4000" b="1">
              <a:solidFill>
                <a:schemeClr val="bg1"/>
              </a:solidFill>
              <a:latin typeface="三极拙楷简体" panose="00000500000000000000" pitchFamily="2" charset="-122"/>
              <a:ea typeface="三极拙楷简体" panose="00000500000000000000" pitchFamily="2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6"/>
            </p:custDataLst>
          </p:nvPr>
        </p:nvSpPr>
        <p:spPr>
          <a:xfrm>
            <a:off x="5097145" y="397510"/>
            <a:ext cx="2727325" cy="578444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含义、目的：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6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7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5" presetClass="entr" presetSubtype="0" fill="hold" grpId="8" nodeType="after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2"/>
      <p:bldP spid="12" grpId="3"/>
      <p:bldP spid="3" grpId="4"/>
      <p:bldP spid="17" grpId="5"/>
      <p:bldP spid="7" grpId="6"/>
      <p:bldP spid="18" grpId="7"/>
      <p:bldP spid="19" grpId="8" bldLvl="0" animBg="1"/>
      <p:bldP spid="20" grpId="9"/>
      <p:bldP spid="22" grpId="6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贰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反秦之弊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休养生息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4274" name="矩形 18"/>
          <p:cNvSpPr/>
          <p:nvPr>
            <p:custDataLst>
              <p:tags r:id="rId4"/>
            </p:custDataLst>
          </p:nvPr>
        </p:nvSpPr>
        <p:spPr>
          <a:xfrm>
            <a:off x="377182" y="3392940"/>
            <a:ext cx="4622212" cy="995045"/>
          </a:xfrm>
          <a:prstGeom prst="rect">
            <a:avLst/>
          </a:prstGeom>
          <a:solidFill>
            <a:schemeClr val="accent5">
              <a:lumMod val="90000"/>
              <a:alpha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l" defTabSz="1068705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农，天下之本也。</a:t>
            </a: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……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今兹亲率群臣农以劝之。”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75" name="五边形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7052306" y="1302203"/>
            <a:ext cx="2160587" cy="584200"/>
          </a:xfrm>
          <a:prstGeom prst="homePlate">
            <a:avLst>
              <a:gd name="adj" fmla="val 49945"/>
            </a:avLst>
          </a:prstGeom>
          <a:solidFill>
            <a:schemeClr val="accent1"/>
          </a:solidFill>
          <a:ln>
            <a:noFill/>
          </a:ln>
        </p:spPr>
        <p:txBody>
          <a:bodyPr anchor="ctr">
            <a:spAutoFit/>
          </a:bodyPr>
          <a:lstStyle>
            <a:lvl1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鼓励农业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76" name="矩形 20"/>
          <p:cNvSpPr/>
          <p:nvPr>
            <p:custDataLst>
              <p:tags r:id="rId6"/>
            </p:custDataLst>
          </p:nvPr>
        </p:nvSpPr>
        <p:spPr>
          <a:xfrm>
            <a:off x="366387" y="1286387"/>
            <a:ext cx="4622212" cy="52197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l" defTabSz="10687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兵皆罢归家。”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77" name="矩形 21"/>
          <p:cNvSpPr/>
          <p:nvPr>
            <p:custDataLst>
              <p:tags r:id="rId7"/>
            </p:custDataLst>
          </p:nvPr>
        </p:nvSpPr>
        <p:spPr>
          <a:xfrm>
            <a:off x="358829" y="2137328"/>
            <a:ext cx="4655396" cy="995045"/>
          </a:xfrm>
          <a:prstGeom prst="rect">
            <a:avLst/>
          </a:prstGeom>
          <a:solidFill>
            <a:srgbClr val="CC6600">
              <a:alpha val="80000"/>
            </a:srgb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l" defTabSz="1068705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民以饥饿自卖为人奴婢者，皆免为庶</a:t>
            </a: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(shù)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人。”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78" name="矩形 22"/>
          <p:cNvSpPr/>
          <p:nvPr>
            <p:custDataLst>
              <p:tags r:id="rId8"/>
            </p:custDataLst>
          </p:nvPr>
        </p:nvSpPr>
        <p:spPr>
          <a:xfrm>
            <a:off x="384151" y="4626651"/>
            <a:ext cx="4615085" cy="521970"/>
          </a:xfrm>
          <a:prstGeom prst="rect">
            <a:avLst/>
          </a:prstGeom>
          <a:solidFill>
            <a:srgbClr val="404040">
              <a:alpha val="80000"/>
            </a:srgb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l" defTabSz="10687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减田租，复十五税一。”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79" name="矩形 23"/>
          <p:cNvSpPr/>
          <p:nvPr>
            <p:custDataLst>
              <p:tags r:id="rId9"/>
            </p:custDataLst>
          </p:nvPr>
        </p:nvSpPr>
        <p:spPr>
          <a:xfrm>
            <a:off x="400970" y="5386944"/>
            <a:ext cx="4613029" cy="953135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l" defTabSz="10687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“令士卒从入蜀、汉、关中者皆复终身（免徭役）。”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80" name="五边形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flipH="1">
            <a:off x="7035851" y="2451553"/>
            <a:ext cx="2159000" cy="584200"/>
          </a:xfrm>
          <a:prstGeom prst="homePlate">
            <a:avLst>
              <a:gd name="adj" fmla="val 49943"/>
            </a:avLst>
          </a:prstGeom>
          <a:solidFill>
            <a:schemeClr val="accent1"/>
          </a:solidFill>
          <a:ln>
            <a:noFill/>
          </a:ln>
        </p:spPr>
        <p:txBody>
          <a:bodyPr anchor="ctr">
            <a:spAutoFit/>
          </a:bodyPr>
          <a:lstStyle>
            <a:lvl1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还乡务农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81" name="五边形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flipH="1">
            <a:off x="7021112" y="5412107"/>
            <a:ext cx="2160587" cy="582612"/>
          </a:xfrm>
          <a:prstGeom prst="homePlate">
            <a:avLst>
              <a:gd name="adj" fmla="val 49995"/>
            </a:avLst>
          </a:prstGeom>
          <a:solidFill>
            <a:schemeClr val="accent1"/>
          </a:solidFill>
          <a:ln>
            <a:noFill/>
          </a:ln>
        </p:spPr>
        <p:txBody>
          <a:bodyPr anchor="ctr">
            <a:spAutoFit/>
          </a:bodyPr>
          <a:lstStyle>
            <a:lvl1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释奴为民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82" name="五边形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flipH="1">
            <a:off x="7107622" y="3748064"/>
            <a:ext cx="2160587" cy="582613"/>
          </a:xfrm>
          <a:prstGeom prst="homePlate">
            <a:avLst>
              <a:gd name="adj" fmla="val 49995"/>
            </a:avLst>
          </a:prstGeom>
          <a:solidFill>
            <a:schemeClr val="accent1"/>
          </a:solidFill>
          <a:ln>
            <a:noFill/>
          </a:ln>
        </p:spPr>
        <p:txBody>
          <a:bodyPr anchor="ctr">
            <a:spAutoFit/>
          </a:bodyPr>
          <a:lstStyle>
            <a:lvl1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轻徭薄赋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83" name="右大括号 2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336020" y="1296670"/>
            <a:ext cx="242570" cy="5043805"/>
          </a:xfrm>
          <a:prstGeom prst="rightBrace">
            <a:avLst>
              <a:gd name="adj1" fmla="val 5083"/>
              <a:gd name="adj2" fmla="val 50000"/>
            </a:avLst>
          </a:prstGeom>
          <a:solidFill>
            <a:srgbClr val="0D0D0D">
              <a:alpha val="79999"/>
            </a:srgbClr>
          </a:solidFill>
          <a:ln w="28575" algn="ctr">
            <a:solidFill>
              <a:schemeClr val="bg1"/>
            </a:solidFill>
            <a:miter lim="800000"/>
          </a:ln>
        </p:spPr>
        <p:txBody>
          <a:bodyPr anchor="ctr"/>
          <a:lstStyle>
            <a:lvl1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68705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68705" fontAlgn="base">
              <a:spcBef>
                <a:spcPct val="0"/>
              </a:spcBef>
              <a:spcAft>
                <a:spcPct val="0"/>
              </a:spcAft>
              <a:buSzTx/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54284" name="文本框 5"/>
          <p:cNvSpPr txBox="1"/>
          <p:nvPr>
            <p:custDataLst>
              <p:tags r:id="rId14"/>
            </p:custDataLst>
          </p:nvPr>
        </p:nvSpPr>
        <p:spPr>
          <a:xfrm>
            <a:off x="11312525" y="1692910"/>
            <a:ext cx="782638" cy="32210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eaVert"/>
          <a:lstStyle>
            <a:defPPr>
              <a:defRPr lang="zh-CN"/>
            </a:defPPr>
            <a:lvl1pPr marL="0" indent="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533400" indent="-7620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068705" indent="-15430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3375" indent="-231775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138680" indent="-309880" algn="l" defTabSz="1068705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958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30530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5102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967480" indent="-309880" defTabSz="106870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zh-CN" altLang="en-US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marL="0" marR="0" lvl="0" indent="0" algn="ctr" defTabSz="10687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休养生息政策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cxnSp>
        <p:nvCxnSpPr>
          <p:cNvPr id="54286" name="直接连接符 1"/>
          <p:cNvCxnSpPr>
            <a:cxnSpLocks noChangeShapeType="1"/>
            <a:stCxn id="54276" idx="3"/>
            <a:endCxn id="54280" idx="3"/>
          </p:cNvCxnSpPr>
          <p:nvPr>
            <p:custDataLst>
              <p:tags r:id="rId15"/>
            </p:custDataLst>
          </p:nvPr>
        </p:nvCxnSpPr>
        <p:spPr bwMode="auto">
          <a:xfrm>
            <a:off x="4988599" y="1547372"/>
            <a:ext cx="2047240" cy="1196340"/>
          </a:xfrm>
          <a:prstGeom prst="line">
            <a:avLst/>
          </a:prstGeom>
          <a:noFill/>
          <a:ln w="57150" cap="flat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9" name="直接连接符 10"/>
          <p:cNvCxnSpPr>
            <a:cxnSpLocks noChangeShapeType="1"/>
            <a:stCxn id="54277" idx="3"/>
            <a:endCxn id="54281" idx="3"/>
          </p:cNvCxnSpPr>
          <p:nvPr>
            <p:custDataLst>
              <p:tags r:id="rId16"/>
            </p:custDataLst>
          </p:nvPr>
        </p:nvCxnSpPr>
        <p:spPr bwMode="auto">
          <a:xfrm>
            <a:off x="5014225" y="2635486"/>
            <a:ext cx="2007235" cy="3068320"/>
          </a:xfrm>
          <a:prstGeom prst="line">
            <a:avLst/>
          </a:prstGeom>
          <a:noFill/>
          <a:ln w="57150" cap="flat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0" name="直接连接符 11"/>
          <p:cNvCxnSpPr>
            <a:cxnSpLocks noChangeShapeType="1"/>
            <a:stCxn id="54274" idx="3"/>
            <a:endCxn id="54275" idx="3"/>
          </p:cNvCxnSpPr>
          <p:nvPr>
            <p:custDataLst>
              <p:tags r:id="rId17"/>
            </p:custDataLst>
          </p:nvPr>
        </p:nvCxnSpPr>
        <p:spPr bwMode="auto">
          <a:xfrm flipV="1">
            <a:off x="4999394" y="1594303"/>
            <a:ext cx="2052955" cy="229616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1" name="直接连接符 12"/>
          <p:cNvCxnSpPr>
            <a:cxnSpLocks noChangeShapeType="1"/>
            <a:stCxn id="54278" idx="3"/>
            <a:endCxn id="54282" idx="3"/>
          </p:cNvCxnSpPr>
          <p:nvPr>
            <p:custDataLst>
              <p:tags r:id="rId18"/>
            </p:custDataLst>
          </p:nvPr>
        </p:nvCxnSpPr>
        <p:spPr bwMode="auto">
          <a:xfrm flipV="1">
            <a:off x="4999236" y="4039276"/>
            <a:ext cx="2108835" cy="848360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2" name="直接连接符 13"/>
          <p:cNvCxnSpPr>
            <a:cxnSpLocks noChangeShapeType="1"/>
            <a:stCxn id="54279" idx="3"/>
          </p:cNvCxnSpPr>
          <p:nvPr>
            <p:custDataLst>
              <p:tags r:id="rId19"/>
            </p:custDataLst>
          </p:nvPr>
        </p:nvCxnSpPr>
        <p:spPr bwMode="auto">
          <a:xfrm flipV="1">
            <a:off x="5013999" y="4034873"/>
            <a:ext cx="2346159" cy="1828639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93" name="文本框 14"/>
          <p:cNvSpPr/>
          <p:nvPr>
            <p:custDataLst>
              <p:tags r:id="rId20"/>
            </p:custDataLst>
          </p:nvPr>
        </p:nvSpPr>
        <p:spPr>
          <a:xfrm>
            <a:off x="9282766" y="1344316"/>
            <a:ext cx="1852374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发展生产</a:t>
            </a:r>
            <a:endParaRPr kumimoji="0" lang="zh-CN" altLang="en-US" sz="280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sp>
        <p:nvSpPr>
          <p:cNvPr id="54294" name="文本框 15"/>
          <p:cNvSpPr/>
          <p:nvPr>
            <p:custDataLst>
              <p:tags r:id="rId21"/>
            </p:custDataLst>
          </p:nvPr>
        </p:nvSpPr>
        <p:spPr>
          <a:xfrm>
            <a:off x="9280149" y="2178425"/>
            <a:ext cx="1672070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增加</a:t>
            </a:r>
            <a:r>
              <a:rPr kumimoji="0" lang="zh-CN" altLang="en-US" sz="2800" i="0" u="none" strike="noStrike" kern="1200" cap="none" spc="0" normalizeH="0" baseline="0" noProof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农业劳</a:t>
            </a:r>
            <a:r>
              <a:rPr kumimoji="0" lang="zh-CN" altLang="en-US" sz="280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动力</a:t>
            </a:r>
            <a:endParaRPr kumimoji="0" lang="zh-CN" altLang="en-US" sz="280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sp>
        <p:nvSpPr>
          <p:cNvPr id="54295" name="文本框 16"/>
          <p:cNvSpPr/>
          <p:nvPr>
            <p:custDataLst>
              <p:tags r:id="rId22"/>
            </p:custDataLst>
          </p:nvPr>
        </p:nvSpPr>
        <p:spPr>
          <a:xfrm>
            <a:off x="9291492" y="3286287"/>
            <a:ext cx="2021033" cy="2062103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减轻人民负担，提高积极性，稳定民心</a:t>
            </a: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sp>
        <p:nvSpPr>
          <p:cNvPr id="54296" name="文本框 17"/>
          <p:cNvSpPr/>
          <p:nvPr>
            <p:custDataLst>
              <p:tags r:id="rId23"/>
            </p:custDataLst>
          </p:nvPr>
        </p:nvSpPr>
        <p:spPr>
          <a:xfrm>
            <a:off x="9287130" y="5439500"/>
            <a:ext cx="1882293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Wingdings" panose="05000000000000000000" charset="0"/>
              </a:rPr>
              <a:t>增加农业劳动力</a:t>
            </a: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sp>
        <p:nvSpPr>
          <p:cNvPr id="23" name="圆角矩形 22"/>
          <p:cNvSpPr/>
          <p:nvPr>
            <p:custDataLst>
              <p:tags r:id="rId24"/>
            </p:custDataLst>
          </p:nvPr>
        </p:nvSpPr>
        <p:spPr>
          <a:xfrm>
            <a:off x="5097145" y="397510"/>
            <a:ext cx="2351405" cy="578444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主要措施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文本框 2"/>
          <p:cNvSpPr txBox="1"/>
          <p:nvPr>
            <p:custDataLst>
              <p:tags r:id="rId25"/>
            </p:custDataLst>
          </p:nvPr>
        </p:nvSpPr>
        <p:spPr>
          <a:xfrm>
            <a:off x="320040" y="936625"/>
            <a:ext cx="1157859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作用：</a:t>
            </a:r>
            <a:r>
              <a:rPr lang="zh-CN" altLang="en-US" sz="32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使汉初的经济逐渐得以恢复和发展</a:t>
            </a:r>
            <a:r>
              <a:rPr lang="en-US" altLang="zh-CN" sz="32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,</a:t>
            </a:r>
            <a:r>
              <a:rPr lang="zh-CN" altLang="en-US" sz="3200" b="1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社会局势稳定下来</a:t>
            </a:r>
            <a:r>
              <a:rPr lang="zh-CN" altLang="en-US" sz="3200" b="1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。</a:t>
            </a:r>
            <a:endParaRPr lang="en-US" altLang="zh-CN" sz="3200" b="1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 fill="hold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 fill="hold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 fill="hold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 fill="hold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 fill="hold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 fill="hold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 fill="hold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 fill="hold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 fill="hold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 fill="hold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" grpId="0" bldLvl="0" animBg="1"/>
      <p:bldP spid="54284" grpId="0"/>
      <p:bldP spid="54293" grpId="0" bldLvl="0" animBg="1"/>
      <p:bldP spid="54294" grpId="0" bldLvl="0" animBg="1"/>
      <p:bldP spid="54295" grpId="0" bldLvl="0" animBg="1"/>
      <p:bldP spid="54296" grpId="0" bldLvl="0" animBg="1"/>
      <p:bldP spid="14" grpId="2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贰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反秦之弊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休养生息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903" t="2511" r="1464" b="2014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1610995"/>
            <a:ext cx="12192000" cy="2865755"/>
          </a:xfrm>
          <a:prstGeom prst="rect">
            <a:avLst/>
          </a:prstGeom>
          <a:solidFill>
            <a:schemeClr val="accent5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385185" y="2330450"/>
            <a:ext cx="8513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文景之治</a:t>
            </a:r>
            <a:r>
              <a:rPr lang="en-US" alt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盛世序曲</a:t>
            </a:r>
            <a:endParaRPr kumimoji="0" lang="zh-CN" sz="7200" b="1" i="0" u="none" strike="noStrike" cap="none" spc="0" normalizeH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 flipV="1">
            <a:off x="3026728" y="1937703"/>
            <a:ext cx="0" cy="207803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同心圆 12"/>
          <p:cNvSpPr/>
          <p:nvPr/>
        </p:nvSpPr>
        <p:spPr>
          <a:xfrm>
            <a:off x="986790" y="2330133"/>
            <a:ext cx="1292225" cy="1292225"/>
          </a:xfrm>
          <a:prstGeom prst="donut">
            <a:avLst>
              <a:gd name="adj" fmla="val 48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4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6495" y="2468880"/>
            <a:ext cx="932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</a:rPr>
              <a:t>叁</a:t>
            </a:r>
            <a:endParaRPr lang="zh-CN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163334" y="1125866"/>
            <a:ext cx="8651128" cy="2215515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 anchor="t" anchorCtr="1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　　</a:t>
            </a:r>
            <a:r>
              <a:rPr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汉文帝刘恒（前202年—前157年），汉高祖刘邦第四子，西汉第五位皇帝。前196年，汉高祖封刘恒为代王。其为人宽容平和，在政治上保持低调。前180年，吕后一死，大臣迎立刘恒入京为帝，是为汉文帝。</a:t>
            </a:r>
            <a:endParaRPr sz="2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63875" y="4168873"/>
            <a:ext cx="8597247" cy="2306955"/>
          </a:xfrm>
          <a:prstGeom prst="rect">
            <a:avLst/>
          </a:prstGeom>
          <a:ln w="25400">
            <a:solidFill>
              <a:srgbClr val="000000">
                <a:alpha val="0"/>
              </a:srgbClr>
            </a:solidFill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　　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汉景帝刘启(公元前188年—公元前141年)，汉文帝刘恒第五子，西汉第六位皇帝。刘启在位16年，他继承和发展其父汉文帝的事业，继续奉行“与民休息”政策，并削弱诸侯封地，平定“七国之乱” 。</a:t>
            </a:r>
            <a:endParaRPr sz="24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320887" y="3745653"/>
            <a:ext cx="11566525" cy="1905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4557" y="1125643"/>
            <a:ext cx="2333413" cy="25179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4767" t="8392" r="3944" b="1393"/>
          <a:stretch>
            <a:fillRect/>
          </a:stretch>
        </p:blipFill>
        <p:spPr>
          <a:xfrm>
            <a:off x="474557" y="4052570"/>
            <a:ext cx="2333413" cy="245364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5158317" y="456353"/>
            <a:ext cx="2316480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人物介绍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9224" name="Text Box 8"/>
          <p:cNvSpPr txBox="1"/>
          <p:nvPr>
            <p:custDataLst>
              <p:tags r:id="rId4"/>
            </p:custDataLst>
          </p:nvPr>
        </p:nvSpPr>
        <p:spPr>
          <a:xfrm>
            <a:off x="2984217" y="1414155"/>
            <a:ext cx="6871126" cy="644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 lIns="101890" tIns="50944" rIns="101890" bIns="50944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25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rPr>
              <a:t>①注重农业生产，提倡以农为本</a:t>
            </a:r>
            <a:endParaRPr kumimoji="0" lang="zh-CN" altLang="en-US" sz="3525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107940" y="397510"/>
            <a:ext cx="5532755" cy="829945"/>
          </a:xfrm>
          <a:prstGeom prst="rect">
            <a:avLst/>
          </a:prstGeom>
          <a:noFill/>
          <a:ln>
            <a:solidFill>
              <a:srgbClr val="ED7D31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spc="300" smtClean="0">
                <a:solidFill>
                  <a:srgbClr val="002060"/>
                </a:solidFill>
              </a:rPr>
              <a:t>阅读并思考，</a:t>
            </a:r>
            <a:r>
              <a:rPr lang="zh-CN" altLang="en-US" sz="2400" b="1" spc="300" smtClean="0">
                <a:solidFill>
                  <a:srgbClr val="0070C0"/>
                </a:solidFill>
              </a:rPr>
              <a:t>材料说明了文景时期</a:t>
            </a:r>
            <a:endParaRPr lang="zh-CN" altLang="en-US" sz="2400" b="1" spc="300" smtClean="0">
              <a:solidFill>
                <a:srgbClr val="0070C0"/>
              </a:solidFill>
            </a:endParaRPr>
          </a:p>
          <a:p>
            <a:r>
              <a:rPr lang="zh-CN" altLang="en-US" sz="2400" b="1" spc="300" smtClean="0">
                <a:solidFill>
                  <a:srgbClr val="0070C0"/>
                </a:solidFill>
              </a:rPr>
              <a:t>的哪一措施？</a:t>
            </a:r>
            <a:endParaRPr lang="zh-CN" altLang="en-US" sz="2400" b="1" spc="300">
              <a:solidFill>
                <a:srgbClr val="0070C0"/>
              </a:solidFill>
            </a:endParaRPr>
          </a:p>
        </p:txBody>
      </p:sp>
      <p:sp>
        <p:nvSpPr>
          <p:cNvPr id="10" name="Text Box 7"/>
          <p:cNvSpPr/>
          <p:nvPr>
            <p:custDataLst>
              <p:tags r:id="rId6"/>
            </p:custDataLst>
          </p:nvPr>
        </p:nvSpPr>
        <p:spPr>
          <a:xfrm>
            <a:off x="772483" y="2116059"/>
            <a:ext cx="11125541" cy="2741776"/>
          </a:xfrm>
          <a:prstGeom prst="rect">
            <a:avLst/>
          </a:prstGeom>
          <a:noFill/>
          <a:ln w="25400">
            <a:solidFill>
              <a:srgbClr val="BA6500"/>
            </a:solidFill>
            <a:miter lim="800000"/>
          </a:ln>
        </p:spPr>
        <p:txBody>
          <a:bodyPr wrap="square" lIns="90170" tIns="46990" rIns="90170" bIns="4699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0" lang="zh-CN" altLang="en-US" sz="1800" b="0" i="0" u="none" baseline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0" lang="zh-CN" altLang="en-US" sz="1800" b="0" i="0" u="none" baseline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0" lang="zh-CN" altLang="en-US" sz="1800" b="0" i="0" u="none" baseline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0" lang="zh-CN" altLang="en-US" sz="1800" b="0" i="0" u="none" baseline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  <a:defRPr kumimoji="0" lang="zh-CN" altLang="en-US" sz="1800" b="0" i="0" u="none" baseline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defRPr>
            </a:lvl5pPr>
          </a:lstStyle>
          <a:p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材料一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zh-CN" altLang="en-US" sz="2800" b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夫</a:t>
            </a:r>
            <a:r>
              <a:rPr lang="zh-CN" altLang="en-US" sz="2800" b="1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农，天下之本也，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朕亲率天下农耕以供粢</a:t>
            </a: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盛</a:t>
            </a:r>
            <a:r>
              <a:rPr lang="en-US" altLang="zh-CN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[</a:t>
            </a:r>
            <a:r>
              <a:rPr lang="en-US" altLang="zh-CN" sz="2800" b="1" err="1">
                <a:latin typeface="方正姚体" panose="02010601030101010101" pitchFamily="2" charset="-122"/>
                <a:ea typeface="方正姚体" panose="02010601030101010101" pitchFamily="2" charset="-122"/>
              </a:rPr>
              <a:t>zī chéng]</a:t>
            </a:r>
            <a:endParaRPr lang="en-US" altLang="zh-CN" sz="2800" b="1" err="1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/>
            <a:r>
              <a:rPr lang="en-US" altLang="zh-CN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(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古代盛在祭器内以供祭祀的谷物</a:t>
            </a:r>
            <a:r>
              <a:rPr lang="en-US" altLang="zh-CN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)……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 algn="r"/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——《汉书·文帝纪第四》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/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材料二：</a:t>
            </a:r>
            <a:r>
              <a:rPr lang="zh-CN" altLang="en-US" sz="2800" b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农</a:t>
            </a:r>
            <a:r>
              <a:rPr lang="zh-CN" altLang="en-US" sz="2800" b="1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，天下之本也。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黄金珠玉，饥不可食，寒不可衣……其令郡国务劝农桑，益种树可得衣食物。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marR="0" lvl="0" indent="0" algn="r"/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——《汉书·景帝纪第五》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297112" y="5014053"/>
            <a:ext cx="921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问题与思考：为什么</a:t>
            </a:r>
            <a:r>
              <a:rPr lang="zh-CN" altLang="en-US" sz="280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要实行以农为本的</a:t>
            </a:r>
            <a:r>
              <a:rPr lang="zh-CN" altLang="en-US" sz="280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政策？</a:t>
            </a:r>
            <a:r>
              <a:rPr lang="en-US" altLang="zh-CN" sz="2000" smtClean="0">
                <a:latin typeface="方正粗黑宋简体" panose="02000000000000000000" charset="-122"/>
                <a:ea typeface="方正粗黑宋简体" panose="02000000000000000000" charset="-122"/>
              </a:rPr>
              <a:t>P56</a:t>
            </a:r>
            <a:r>
              <a:rPr lang="zh-CN" altLang="en-US" sz="2000" smtClean="0">
                <a:latin typeface="方正粗黑宋简体" panose="02000000000000000000" charset="-122"/>
                <a:ea typeface="方正粗黑宋简体" panose="02000000000000000000" charset="-122"/>
              </a:rPr>
              <a:t>课后活动</a:t>
            </a:r>
            <a:endParaRPr lang="zh-CN" altLang="en-US" sz="20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22935" y="5718810"/>
            <a:ext cx="10945495" cy="829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答：①农业是主要生产部门，是国家主要财源</a:t>
            </a:r>
            <a:r>
              <a:rPr lang="zh-CN" altLang="en-US" sz="2400" smtClean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。</a:t>
            </a:r>
            <a:r>
              <a:rPr lang="en-US" altLang="zh-CN" sz="2400" smtClean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②大量土地荒芜，人民饥荒，</a:t>
            </a:r>
            <a:endParaRPr lang="zh-CN" altLang="en-US" sz="240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国库亏空。为了保障人民基本生存，社会安定，必须实行以农为本政策。</a:t>
            </a:r>
            <a:endParaRPr lang="zh-CN" altLang="en-US" sz="240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3607" y="4760148"/>
            <a:ext cx="644218" cy="10307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770600">
            <a:off x="10682312" y="251120"/>
            <a:ext cx="760734" cy="1212868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495512" y="1124373"/>
            <a:ext cx="2316480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主要措施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495512" y="1124373"/>
            <a:ext cx="2316480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主要措施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31" name="组合 30"/>
          <p:cNvGrpSpPr/>
          <p:nvPr>
            <p:custDataLst>
              <p:tags r:id="rId5"/>
            </p:custDataLst>
          </p:nvPr>
        </p:nvGrpSpPr>
        <p:grpSpPr>
          <a:xfrm>
            <a:off x="406400" y="2563714"/>
            <a:ext cx="11273790" cy="2079625"/>
            <a:chOff x="440" y="3569"/>
            <a:chExt cx="17754" cy="3275"/>
          </a:xfrm>
        </p:grpSpPr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2339" y="3569"/>
              <a:ext cx="1580" cy="1069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</a:rPr>
                <a:t>秦 朝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4814" y="3658"/>
              <a:ext cx="1987" cy="8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汉高祖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7674" y="3633"/>
              <a:ext cx="2553" cy="82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文帝二年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1100" y="3633"/>
              <a:ext cx="3308" cy="8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文帝十三年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5281" y="3658"/>
              <a:ext cx="2913" cy="8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景帝元年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   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2339" y="4956"/>
              <a:ext cx="1791" cy="1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三分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之二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华文楷体" panose="02010600040101010101" pitchFamily="2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4814" y="4935"/>
              <a:ext cx="1755" cy="1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十五税一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3"/>
              </p:custDataLst>
            </p:nvPr>
          </p:nvSpPr>
          <p:spPr>
            <a:xfrm>
              <a:off x="7838" y="4934"/>
              <a:ext cx="1976" cy="1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三十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税一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4"/>
              </p:custDataLst>
            </p:nvPr>
          </p:nvSpPr>
          <p:spPr>
            <a:xfrm>
              <a:off x="11791" y="4934"/>
              <a:ext cx="1965" cy="1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免除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赋税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5"/>
              </p:custDataLst>
            </p:nvPr>
          </p:nvSpPr>
          <p:spPr>
            <a:xfrm>
              <a:off x="15570" y="4956"/>
              <a:ext cx="2051" cy="1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三十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税一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6"/>
              </p:custDataLst>
            </p:nvPr>
          </p:nvSpPr>
          <p:spPr>
            <a:xfrm>
              <a:off x="440" y="5370"/>
              <a:ext cx="1728" cy="101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田赋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+mn-ea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>
            <a:off x="406400" y="4885233"/>
            <a:ext cx="10599420" cy="1493520"/>
            <a:chOff x="237" y="7854"/>
            <a:chExt cx="16692" cy="2352"/>
          </a:xfrm>
        </p:grpSpPr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237" y="7854"/>
              <a:ext cx="1831" cy="1016"/>
            </a:xfrm>
            <a:prstGeom prst="rect">
              <a:avLst/>
            </a:prstGeom>
            <a:solidFill>
              <a:schemeClr val="accent2"/>
            </a:solidFill>
            <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</a:gradFill>
            </a:ln>
          </p:spPr>
          <p:txBody>
            <a:bodyPr wrap="square" rtlCol="0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徭役</a:t>
              </a: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9"/>
              </p:custDataLst>
            </p:nvPr>
          </p:nvSpPr>
          <p:spPr>
            <a:xfrm>
              <a:off x="2449" y="7884"/>
              <a:ext cx="12561" cy="9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秦朝</a:t>
              </a: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 : </a:t>
              </a: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一年数次；服徭役年龄从17岁开始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0"/>
              </p:custDataLst>
            </p:nvPr>
          </p:nvSpPr>
          <p:spPr>
            <a:xfrm>
              <a:off x="2449" y="9287"/>
              <a:ext cx="14480" cy="9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</a:gra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 3" panose="05040102010807070707" pitchFamily="18" charset="2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  <a:sym typeface="+mn-ea"/>
                </a:rPr>
                <a:t>文帝景帝时期:三年一次；服徭役年龄从20岁开始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  <a:sym typeface="+mn-ea"/>
              </a:endParaRPr>
            </a:p>
          </p:txBody>
        </p:sp>
      </p:grp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1301115" y="1777131"/>
            <a:ext cx="5214291" cy="63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525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rPr>
              <a:t>②进</a:t>
            </a:r>
            <a:r>
              <a:rPr kumimoji="0" lang="zh-CN" altLang="en-US" sz="3525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rPr>
              <a:t>一步减轻赋税和徭役</a:t>
            </a:r>
            <a:endParaRPr kumimoji="0" lang="zh-CN" altLang="en-US" sz="3525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Arial" panose="020B0604020202020204"/>
            </a:endParaRPr>
          </a:p>
        </p:txBody>
      </p:sp>
      <p:grpSp>
        <p:nvGrpSpPr>
          <p:cNvPr id="34" name="组合 33"/>
          <p:cNvGrpSpPr/>
          <p:nvPr>
            <p:custDataLst>
              <p:tags r:id="rId22"/>
            </p:custDataLst>
          </p:nvPr>
        </p:nvGrpSpPr>
        <p:grpSpPr>
          <a:xfrm>
            <a:off x="7245765" y="431750"/>
            <a:ext cx="4192736" cy="2269866"/>
            <a:chOff x="12949" y="4519"/>
            <a:chExt cx="6113" cy="5031"/>
          </a:xfrm>
        </p:grpSpPr>
        <p:pic>
          <p:nvPicPr>
            <p:cNvPr id="35" name="图片 34" descr="微信图片_20201026081929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4383"/>
            <a:stretch>
              <a:fillRect/>
            </a:stretch>
          </p:blipFill>
          <p:spPr>
            <a:xfrm rot="10800000">
              <a:off x="13217" y="4519"/>
              <a:ext cx="5845" cy="4143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>
              <p:custDataLst>
                <p:tags r:id="rId26"/>
              </p:custDataLst>
            </p:nvPr>
          </p:nvSpPr>
          <p:spPr>
            <a:xfrm>
              <a:off x="12949" y="8527"/>
              <a:ext cx="5845" cy="1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2400">
                <a:latin typeface="方正粗宋_GBK" panose="03000509000000000000" charset="-122"/>
                <a:ea typeface="方正粗宋_GBK" panose="03000509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495512" y="1124373"/>
            <a:ext cx="2316480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主要措施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0482" name="文本框1"/>
          <p:cNvSpPr txBox="1"/>
          <p:nvPr>
            <p:custDataLst>
              <p:tags r:id="rId5"/>
            </p:custDataLst>
          </p:nvPr>
        </p:nvSpPr>
        <p:spPr>
          <a:xfrm>
            <a:off x="354965" y="1677387"/>
            <a:ext cx="11673509" cy="1120775"/>
          </a:xfrm>
          <a:prstGeom prst="rect">
            <a:avLst/>
          </a:prstGeom>
          <a:noFill/>
          <a:ln w="25400" cap="flat" cmpd="sng">
            <a:solidFill>
              <a:srgbClr val="ED7D31">
                <a:shade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83654" tIns="43842" rIns="83654" bIns="43842" anchor="t">
            <a:spAutoFit/>
          </a:bodyPr>
          <a:lstStyle/>
          <a:p>
            <a:pPr fontAlgn="auto">
              <a:lnSpc>
                <a:spcPct val="120000"/>
              </a:lnSpc>
              <a:buClrTx/>
              <a:buSzTx/>
            </a:pPr>
            <a:r>
              <a:rPr lang="zh-CN" altLang="en-US" sz="2800" b="1" smtClean="0">
                <a:solidFill>
                  <a:schemeClr val="accent4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</a:rPr>
              <a:t>材料一</a:t>
            </a: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</a:rPr>
              <a:t>：年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</a:rPr>
              <a:t>八十已上，赐米人月一石（dan)，肉二十斤；九十已上，又赐帛人二匹，絮三斤。</a:t>
            </a:r>
            <a:r>
              <a:rPr lang="en-US" altLang="zh-CN" sz="2800" b="1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</a:rPr>
              <a:t>          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  <a:sym typeface="+mn-ea"/>
              </a:rPr>
              <a:t>——《汉书·</a:t>
            </a:r>
            <a:r>
              <a:rPr lang="zh-CN" altLang="en-US" sz="2800" b="1">
                <a:solidFill>
                  <a:srgbClr val="00B0F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  <a:sym typeface="+mn-ea"/>
              </a:rPr>
              <a:t>文帝</a:t>
            </a:r>
            <a:r>
              <a:rPr lang="zh-CN" altLang="en-US" sz="2800" b="1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  <a:sym typeface="+mn-ea"/>
              </a:rPr>
              <a:t>纪第四</a:t>
            </a: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  <a:cs typeface="方正粗黑宋简体" panose="02000000000000000000" charset="-122"/>
                <a:sym typeface="+mn-ea"/>
              </a:rPr>
              <a:t>》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  <a:cs typeface="方正粗黑宋简体" panose="02000000000000000000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70730" y="958214"/>
            <a:ext cx="6042695" cy="593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101890" tIns="50945" rIns="101890" bIns="50945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defTabSz="106870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defTabSz="106870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defTabSz="106870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defTabSz="106870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 “以德化民”，废除严刑峻法</a:t>
            </a:r>
            <a:endParaRPr lang="zh-CN" altLang="en-US" sz="320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4968240" y="3053715"/>
            <a:ext cx="6696075" cy="3322955"/>
          </a:xfrm>
          <a:prstGeom prst="rect">
            <a:avLst/>
          </a:prstGeom>
          <a:ln>
            <a:solidFill>
              <a:srgbClr val="333333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4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文帝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：废除连坐，废除肉刑。把割鼻子改为打三百板子，把斩去左脚改为打五百板子。</a:t>
            </a:r>
            <a:endParaRPr lang="zh-CN" altLang="en-US" sz="2800">
              <a:solidFill>
                <a:schemeClr val="accent5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accent4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景帝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：针对笞刑，一是减少笞数，二是规定刑具规格、受刑部位和行刑程序。</a:t>
            </a:r>
            <a:endParaRPr lang="zh-CN" altLang="en-US" sz="2800">
              <a:solidFill>
                <a:schemeClr val="accent5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Picture 11" descr="3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5300" y="3053715"/>
            <a:ext cx="4114165" cy="3220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405342" y="1007533"/>
            <a:ext cx="2316480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主要措施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416" name="矩形 15"/>
          <p:cNvSpPr/>
          <p:nvPr>
            <p:custDataLst>
              <p:tags r:id="rId5"/>
            </p:custDataLst>
          </p:nvPr>
        </p:nvSpPr>
        <p:spPr>
          <a:xfrm>
            <a:off x="4943475" y="786130"/>
            <a:ext cx="6706870" cy="5695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 lIns="78136" tIns="39067" rIns="78136" bIns="39067">
            <a:sp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sz="320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sz="2800" u="none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sz="2400" u="none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sz="2000" u="none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sz="2000" u="none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</a:lstStyle>
          <a:p>
            <a:pPr marL="0" lvl="0" indent="0" defTabSz="911225" eaLnBrk="1" hangingPunct="1">
              <a:spcBef>
                <a:spcPct val="0"/>
              </a:spcBef>
              <a:buNone/>
            </a:pPr>
            <a:r>
              <a:rPr lang="zh-CN" altLang="en-US" b="1" spc="3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④提倡勤俭治国，反对奢侈浮华</a:t>
            </a:r>
            <a:endParaRPr lang="zh-CN" altLang="en-US" b="1" spc="30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4330" y="1522730"/>
            <a:ext cx="11482705" cy="203009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相关史事：</a:t>
            </a: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汉文帝在历史上以节俭著称。他刚即位时，有人送千里马，</a:t>
            </a:r>
            <a:endParaRPr lang="zh-CN" altLang="en-US" sz="2800" b="1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他拒绝接受，还下诏表明不接受献礼。对修建他的陵墓，汉文帝要求</a:t>
            </a:r>
            <a:endParaRPr lang="zh-CN" altLang="en-US" sz="2800" b="1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不许用金银铜等装饰，只可用瓦器。</a:t>
            </a:r>
            <a:endParaRPr lang="zh-CN" altLang="en-US" sz="28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26744" y="3565975"/>
            <a:ext cx="12344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6934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文帝在位23年，在中国历代帝王中，文帝是一生都注重简朴为世人称道的皇帝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4133850"/>
            <a:ext cx="3953510" cy="2310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830" y="4117975"/>
            <a:ext cx="4120515" cy="2371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Text Box 8"/>
          <p:cNvSpPr/>
          <p:nvPr>
            <p:custDataLst>
              <p:tags r:id="rId14"/>
            </p:custDataLst>
          </p:nvPr>
        </p:nvSpPr>
        <p:spPr>
          <a:xfrm>
            <a:off x="6909886" y="4541890"/>
            <a:ext cx="524436" cy="178054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汉文帝</a:t>
            </a:r>
            <a:r>
              <a:rPr lang="zh-CN" altLang="en-US" sz="2400" b="1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陵墓</a:t>
            </a:r>
            <a:endParaRPr lang="zh-CN" altLang="en-US" sz="2400" b="1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 Box 8"/>
          <p:cNvSpPr/>
          <p:nvPr>
            <p:custDataLst>
              <p:tags r:id="rId15"/>
            </p:custDataLst>
          </p:nvPr>
        </p:nvSpPr>
        <p:spPr>
          <a:xfrm>
            <a:off x="293354" y="4457392"/>
            <a:ext cx="664835" cy="178054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400" b="1" smtClean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秦始皇帝陵</a:t>
            </a:r>
            <a:endParaRPr lang="zh-CN" altLang="en-US" sz="2400" b="1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bldLvl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叁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文景之治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盛世序曲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405130" y="1039495"/>
            <a:ext cx="1697355" cy="50165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p>
            <a:r>
              <a:rPr lang="en-US" altLang="zh-CN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2665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影响：</a:t>
            </a:r>
            <a:endParaRPr lang="en-US" altLang="zh-CN" sz="2665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05837" y="2756623"/>
            <a:ext cx="11180326" cy="181754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indent="0" defTabSz="1019175" eaLnBrk="0" fontAlgn="base" hangingPunct="0">
              <a:lnSpc>
                <a:spcPct val="130000"/>
              </a:lnSpc>
              <a:spcBef>
                <a:spcPct val="19000"/>
              </a:spcBef>
              <a:spcAft>
                <a:spcPct val="0"/>
              </a:spcAft>
              <a:buFont typeface="Arial" panose="020B0604020202020204" pitchFamily="34" charset="0"/>
              <a:buNone/>
              <a:defRPr u="none" strike="noStrike" cap="none" spc="150" normalizeH="0" baseline="0">
                <a:solidFill>
                  <a:schemeClr val="bg1"/>
                </a:solidFill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6858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indent="457200"/>
            <a:r>
              <a:rPr lang="zh-CN" altLang="en-US" sz="2800"/>
              <a:t>汉兴七十馀年之间，国家无事，非遇水旱之灾，民则人给家足，都鄙廪庾皆满，而府库馀货财。京师之钱累巨万，贯朽而不可校。</a:t>
            </a:r>
            <a:endParaRPr lang="en-US" altLang="zh-CN" sz="2800"/>
          </a:p>
          <a:p>
            <a:pPr indent="457200" algn="r"/>
            <a:r>
              <a:rPr lang="en-US" altLang="zh-CN" sz="2800"/>
              <a:t>——《</a:t>
            </a:r>
            <a:r>
              <a:rPr lang="zh-CN" altLang="en-US" sz="2800"/>
              <a:t>史记</a:t>
            </a:r>
            <a:r>
              <a:rPr lang="en-US" altLang="zh-CN" sz="2800"/>
              <a:t>·</a:t>
            </a:r>
            <a:r>
              <a:rPr lang="zh-CN" altLang="en-US" sz="2800"/>
              <a:t>平准书</a:t>
            </a:r>
            <a:r>
              <a:rPr lang="en-US" altLang="zh-CN" sz="2800"/>
              <a:t>》</a:t>
            </a:r>
            <a:endParaRPr lang="zh-CN" altLang="en-US" sz="28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506095" y="4673600"/>
            <a:ext cx="11179175" cy="17703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indent="0" defTabSz="1019175" eaLnBrk="0" fontAlgn="base" hangingPunct="0">
              <a:lnSpc>
                <a:spcPct val="130000"/>
              </a:lnSpc>
              <a:spcBef>
                <a:spcPct val="19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u="none" strike="noStrike" cap="none" spc="150" normalizeH="0" baseline="0">
                <a:solidFill>
                  <a:schemeClr val="bg1"/>
                </a:solidFill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6858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914400" fontAlgn="auto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zh-CN" altLang="en-US"/>
              <a:t>汉兴，扫除烦苛，与民休息；至于孝文，加之以恭俭；孝景遵业。五六十载之间，至于移风易俗，黎民醇厚。周云成康，汉言文景，美矣！                                                   </a:t>
            </a:r>
            <a:r>
              <a:rPr lang="en-US" altLang="zh-CN"/>
              <a:t>——《</a:t>
            </a:r>
            <a:r>
              <a:rPr lang="zh-CN" altLang="en-US"/>
              <a:t>汉书</a:t>
            </a:r>
            <a:r>
              <a:rPr lang="en-US" altLang="zh-CN"/>
              <a:t>·</a:t>
            </a:r>
            <a:r>
              <a:rPr lang="zh-CN" altLang="en-US"/>
              <a:t>景帝纪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3" name="圆角矩形 42"/>
          <p:cNvSpPr/>
          <p:nvPr>
            <p:custDataLst>
              <p:tags r:id="rId7"/>
            </p:custDataLst>
          </p:nvPr>
        </p:nvSpPr>
        <p:spPr>
          <a:xfrm>
            <a:off x="2169904" y="1060350"/>
            <a:ext cx="9516036" cy="1499207"/>
          </a:xfrm>
          <a:prstGeom prst="roundRect">
            <a:avLst>
              <a:gd name="adj" fmla="val 151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  历史上把汉文帝、汉景帝时期，这种政治清明，经济发展，人民生活安定的局面，称之为“文景之治”。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4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5"/>
          <p:cNvSpPr txBox="1"/>
          <p:nvPr>
            <p:custDataLst>
              <p:tags r:id="rId3"/>
            </p:custDataLst>
          </p:nvPr>
        </p:nvSpPr>
        <p:spPr>
          <a:xfrm>
            <a:off x="4300855" y="365760"/>
            <a:ext cx="4813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mtClean="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</a:rPr>
              <a:t>秦朝、西汉农民负担对比</a:t>
            </a:r>
            <a:endParaRPr lang="zh-CN" altLang="en-US" sz="3200" b="1" smtClean="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10845" y="1112520"/>
          <a:ext cx="11370945" cy="2856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740"/>
                <a:gridCol w="3870960"/>
                <a:gridCol w="6405245"/>
              </a:tblGrid>
              <a:tr h="576580"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比较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秦朝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西汉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</a:tr>
              <a:tr h="725805"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赋税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上缴收获物的三分之二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汉高祖：十五税一；汉文帝、景帝：三十税一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</a:tr>
              <a:tr h="725805"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徭役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修长城、阿旁宫、骊山陵等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汉高祖：相应地减免徭役；</a:t>
                      </a:r>
                      <a:endParaRPr lang="en-US" altLang="zh-CN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汉文帝：进一步减轻徭役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</a:tr>
              <a:tr h="725805">
                <a:tc>
                  <a:txBody>
                    <a:bodyPr wrap="square"/>
                    <a:p>
                      <a:pPr algn="ctr"/>
                      <a:r>
                        <a:rPr lang="zh-CN" altLang="en-US" sz="2400" b="1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刑罚</a:t>
                      </a:r>
                      <a:endParaRPr lang="zh-CN" altLang="en-US" sz="2400" b="1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死刑有十多种，有诛族、连坐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  <a:tc>
                  <a:txBody>
                    <a:bodyPr wrap="square"/>
                    <a:p>
                      <a:pPr algn="l"/>
                      <a:r>
                        <a:rPr lang="zh-CN" altLang="en-US" sz="2400" smtClean="0">
                          <a:latin typeface="Times New Roman" panose="02020603050405020304" pitchFamily="18" charset="0"/>
                          <a:ea typeface="汉仪楷体简" panose="02010600000101010101" charset="-122"/>
                        </a:rPr>
                        <a:t>文帝、景帝废除了一些严刑苛法</a:t>
                      </a:r>
                      <a:endParaRPr lang="zh-CN" altLang="en-US" sz="2400" smtClean="0">
                        <a:latin typeface="Times New Roman" panose="02020603050405020304" pitchFamily="18" charset="0"/>
                        <a:ea typeface="汉仪楷体简" panose="02010600000101010101" charset="-122"/>
                      </a:endParaRPr>
                    </a:p>
                  </a:txBody>
                  <a:tcPr marL="45715" marR="45715" marT="22857" marB="22857" vert="horz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0" name="TextBox 7"/>
          <p:cNvSpPr txBox="1"/>
          <p:nvPr>
            <p:custDataLst>
              <p:tags r:id="rId5"/>
            </p:custDataLst>
          </p:nvPr>
        </p:nvSpPr>
        <p:spPr>
          <a:xfrm>
            <a:off x="617220" y="4020820"/>
            <a:ext cx="10324465" cy="5708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汉仪楷体简" panose="02010600000101010101" charset="-122"/>
              </a:rPr>
              <a:t>　</a:t>
            </a:r>
            <a:r>
              <a:rPr lang="zh-CN" altLang="en-US" sz="2400" b="1" smtClean="0">
                <a:solidFill>
                  <a:schemeClr val="bg1"/>
                </a:solidFill>
                <a:latin typeface="Times New Roman" panose="02020603050405020304" pitchFamily="18" charset="0"/>
                <a:ea typeface="汉仪楷体简" panose="02010600000101010101" charset="-122"/>
              </a:rPr>
              <a:t>　思考：秦亡汉兴的原因是什么？这些历史现象给我们带来哪些启示呢？</a:t>
            </a:r>
            <a:endParaRPr lang="zh-CN" altLang="en-US" sz="2400" b="1" smtClean="0">
              <a:solidFill>
                <a:schemeClr val="bg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84982" y="365607"/>
            <a:ext cx="2028190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8" tIns="60958" rIns="60958" bIns="60958" numCol="1" spcCol="38100" rtlCol="0" anchor="t">
            <a:spAutoFit/>
          </a:bodyPr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汉仪颜楷简" panose="00020600040101010101" charset="-122"/>
                <a:cs typeface="Arial" panose="020B0604020202020204"/>
                <a:sym typeface="Arial" panose="020B0604020202020204"/>
              </a:rPr>
              <a:t>分析对比</a:t>
            </a:r>
            <a:endParaRPr kumimoji="0" lang="zh-CN" altLang="en-US" sz="3735" b="1" i="0" u="none" strike="noStrike" kern="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汉仪颜楷简" panose="0002060004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341630" y="4643120"/>
            <a:ext cx="11439525" cy="17532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（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1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）秦亡原因：由于统治者统治残暴，政治黑暗，滥用民力，生产力遭到破坏，人民生活困苦，社会矛盾尖锐。</a:t>
            </a:r>
            <a:endParaRPr lang="en-US" altLang="zh-CN" b="1" smtClean="0">
              <a:solidFill>
                <a:srgbClr val="FF0000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（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2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）汉兴原因：汉初统治者吸取了前朝灭亡的教训，勤于政事，轻徭薄赋，发展生产，提倡节俭，出现了繁荣的治世局面。</a:t>
            </a:r>
            <a:endParaRPr lang="en-US" altLang="zh-CN" b="1" smtClean="0">
              <a:solidFill>
                <a:srgbClr val="FF0000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（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3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）启示：政府要重视民生，要以人为本，节俭戒奢，注意减轻农民负担。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: 形状 27"/>
          <p:cNvSpPr/>
          <p:nvPr>
            <p:custDataLst>
              <p:tags r:id="rId2"/>
            </p:custDataLst>
          </p:nvPr>
        </p:nvSpPr>
        <p:spPr>
          <a:xfrm rot="10800000">
            <a:off x="5372056" y="1471910"/>
            <a:ext cx="209550" cy="256540"/>
          </a:xfrm>
          <a:custGeom>
            <a:avLst/>
            <a:gdLst>
              <a:gd name="connsiteX0" fmla="*/ 174788 w 340237"/>
              <a:gd name="connsiteY0" fmla="*/ 0 h 415819"/>
              <a:gd name="connsiteX1" fmla="*/ 340237 w 340237"/>
              <a:gd name="connsiteY1" fmla="*/ 0 h 415819"/>
              <a:gd name="connsiteX2" fmla="*/ 241322 w 340237"/>
              <a:gd name="connsiteY2" fmla="*/ 415819 h 415819"/>
              <a:gd name="connsiteX3" fmla="*/ 0 w 340237"/>
              <a:gd name="connsiteY3" fmla="*/ 415819 h 41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37" h="415819">
                <a:moveTo>
                  <a:pt x="174788" y="0"/>
                </a:moveTo>
                <a:lnTo>
                  <a:pt x="340237" y="0"/>
                </a:lnTo>
                <a:lnTo>
                  <a:pt x="241322" y="415819"/>
                </a:lnTo>
                <a:lnTo>
                  <a:pt x="0" y="415819"/>
                </a:lnTo>
                <a:close/>
              </a:path>
            </a:pathLst>
          </a:cu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: 形状 28"/>
          <p:cNvSpPr/>
          <p:nvPr>
            <p:custDataLst>
              <p:tags r:id="rId3"/>
            </p:custDataLst>
          </p:nvPr>
        </p:nvSpPr>
        <p:spPr>
          <a:xfrm rot="10800000">
            <a:off x="5137741" y="1471910"/>
            <a:ext cx="209550" cy="256540"/>
          </a:xfrm>
          <a:custGeom>
            <a:avLst/>
            <a:gdLst>
              <a:gd name="connsiteX0" fmla="*/ 174788 w 340237"/>
              <a:gd name="connsiteY0" fmla="*/ 0 h 415819"/>
              <a:gd name="connsiteX1" fmla="*/ 340237 w 340237"/>
              <a:gd name="connsiteY1" fmla="*/ 0 h 415819"/>
              <a:gd name="connsiteX2" fmla="*/ 241322 w 340237"/>
              <a:gd name="connsiteY2" fmla="*/ 415819 h 415819"/>
              <a:gd name="connsiteX3" fmla="*/ 0 w 340237"/>
              <a:gd name="connsiteY3" fmla="*/ 415819 h 41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37" h="415819">
                <a:moveTo>
                  <a:pt x="174788" y="0"/>
                </a:moveTo>
                <a:lnTo>
                  <a:pt x="340237" y="0"/>
                </a:lnTo>
                <a:lnTo>
                  <a:pt x="241322" y="415819"/>
                </a:lnTo>
                <a:lnTo>
                  <a:pt x="0" y="415819"/>
                </a:lnTo>
                <a:close/>
              </a:path>
            </a:pathLst>
          </a:cu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609556" y="1600180"/>
            <a:ext cx="4210050" cy="0"/>
          </a:xfrm>
          <a:prstGeom prst="line">
            <a:avLst/>
          </a:prstGeom>
          <a:ln w="19050">
            <a:solidFill>
              <a:schemeClr val="dk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"/>
          <p:cNvSpPr txBox="1"/>
          <p:nvPr>
            <p:custDataLst>
              <p:tags r:id="rId5"/>
            </p:custDataLst>
          </p:nvPr>
        </p:nvSpPr>
        <p:spPr>
          <a:xfrm>
            <a:off x="609556" y="609580"/>
            <a:ext cx="4972050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导入新课</a:t>
            </a:r>
            <a:endParaRPr lang="zh-CN" altLang="en-US" sz="4000" b="1" spc="24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396875" y="1828800"/>
            <a:ext cx="5184775" cy="2573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2015年2月，“汉景帝的地下王国——陕西汉阳陵文物特展”在重庆中国三峡博物馆举行，包括各式人物陶俑、陶塑动物、生活器具、建筑材料、车马器具、兵器等，反映汉代生活的各个方面。</a:t>
            </a:r>
            <a:endParaRPr lang="zh-CN" altLang="en-US" sz="2000" b="1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b="1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3" name="Picture 12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965" r="16965"/>
          <a:stretch>
            <a:fillRect/>
          </a:stretch>
        </p:blipFill>
        <p:spPr>
          <a:xfrm>
            <a:off x="6038856" y="609581"/>
            <a:ext cx="2726074" cy="5638838"/>
          </a:xfrm>
          <a:prstGeom prst="rect">
            <a:avLst/>
          </a:prstGeom>
        </p:spPr>
      </p:pic>
      <p:pic>
        <p:nvPicPr>
          <p:cNvPr id="14" name="Picture 13" descr="placingpictureplaceholder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322" r="12322"/>
          <a:stretch>
            <a:fillRect/>
          </a:stretch>
        </p:blipFill>
        <p:spPr>
          <a:xfrm>
            <a:off x="8856370" y="609581"/>
            <a:ext cx="2726074" cy="5638838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681345" y="4565650"/>
            <a:ext cx="461645" cy="25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24500" y="5038725"/>
            <a:ext cx="514985" cy="1393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+mn-ea"/>
              </a:rPr>
              <a:t>汉阳陵陶俑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6380000">
            <a:off x="11490325" y="4674235"/>
            <a:ext cx="461645" cy="25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63655" y="5160010"/>
            <a:ext cx="514985" cy="1393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秦兵马俑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6875" y="4728210"/>
            <a:ext cx="5036820" cy="122745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 anchor="t">
            <a:sp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试比较秦兵马俑与汉阳陵陶俑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的表情有何不同？为什么呢？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 rot="20940000">
            <a:off x="38735" y="198120"/>
            <a:ext cx="1956435" cy="593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0"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课堂小结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" name="组合 119"/>
          <p:cNvGrpSpPr/>
          <p:nvPr>
            <p:custDataLst>
              <p:tags r:id="rId2"/>
            </p:custDataLst>
          </p:nvPr>
        </p:nvGrpSpPr>
        <p:grpSpPr>
          <a:xfrm>
            <a:off x="3778235" y="519083"/>
            <a:ext cx="1078129" cy="881164"/>
            <a:chOff x="2379803" y="893184"/>
            <a:chExt cx="1005784" cy="670354"/>
          </a:xfrm>
        </p:grpSpPr>
        <p:sp>
          <p:nvSpPr>
            <p:cNvPr id="121" name="矩形: 圆角 18"/>
            <p:cNvSpPr/>
            <p:nvPr>
              <p:custDataLst>
                <p:tags r:id="rId3"/>
              </p:custDataLst>
            </p:nvPr>
          </p:nvSpPr>
          <p:spPr>
            <a:xfrm>
              <a:off x="2379803" y="893184"/>
              <a:ext cx="905205" cy="57480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p/>
          </p:txBody>
        </p:sp>
        <p:grpSp>
          <p:nvGrpSpPr>
            <p:cNvPr id="122" name="组合 121"/>
            <p:cNvGrpSpPr/>
            <p:nvPr>
              <p:custDataLst>
                <p:tags r:id="rId4"/>
              </p:custDataLst>
            </p:nvPr>
          </p:nvGrpSpPr>
          <p:grpSpPr>
            <a:xfrm>
              <a:off x="2480382" y="988733"/>
              <a:ext cx="905205" cy="574805"/>
              <a:chOff x="1211025" y="2023353"/>
              <a:chExt cx="905205" cy="574805"/>
            </a:xfrm>
          </p:grpSpPr>
          <p:sp>
            <p:nvSpPr>
              <p:cNvPr id="123" name="矩形: 圆角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1211025" y="2023353"/>
                <a:ext cx="905205" cy="57480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>
                  <a:alpha val="90000"/>
                  <a:hueOff val="0"/>
                  <a:satOff val="0"/>
                  <a:lumOff val="0"/>
                  <a:alphaOff val="0"/>
                </a:sysClr>
              </a:solidFill>
              <a:ln w="25400" cap="flat" cmpd="sng" algn="ctr">
                <a:solidFill>
                  <a:srgbClr val="F4740A"/>
                </a:solidFill>
                <a:prstDash val="solid"/>
              </a:ln>
              <a:effectLst/>
            </p:spPr>
            <p:txBody>
              <a:bodyPr/>
              <a:p/>
            </p:txBody>
          </p:sp>
          <p:sp>
            <p:nvSpPr>
              <p:cNvPr id="124" name="矩形: 圆角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27860" y="2040188"/>
                <a:ext cx="871535" cy="541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53340" tIns="53340" rIns="53340" bIns="53340" numCol="1" spcCol="1270" anchor="ctr" anchorCtr="0">
                <a:noAutofit/>
              </a:bodyPr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20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西汉的建立</a:t>
                </a:r>
                <a:endParaRPr lang="en-US" altLang="zh-CN" sz="20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112" name="组合 111"/>
          <p:cNvGrpSpPr/>
          <p:nvPr>
            <p:custDataLst>
              <p:tags r:id="rId7"/>
            </p:custDataLst>
          </p:nvPr>
        </p:nvGrpSpPr>
        <p:grpSpPr>
          <a:xfrm>
            <a:off x="3799492" y="2436689"/>
            <a:ext cx="1274887" cy="863734"/>
            <a:chOff x="2379803" y="893184"/>
            <a:chExt cx="1005784" cy="670354"/>
          </a:xfrm>
        </p:grpSpPr>
        <p:sp>
          <p:nvSpPr>
            <p:cNvPr id="125" name="矩形: 圆角 18"/>
            <p:cNvSpPr/>
            <p:nvPr>
              <p:custDataLst>
                <p:tags r:id="rId8"/>
              </p:custDataLst>
            </p:nvPr>
          </p:nvSpPr>
          <p:spPr>
            <a:xfrm>
              <a:off x="2379803" y="893184"/>
              <a:ext cx="905205" cy="57480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p/>
          </p:txBody>
        </p:sp>
        <p:grpSp>
          <p:nvGrpSpPr>
            <p:cNvPr id="126" name="组合 125"/>
            <p:cNvGrpSpPr/>
            <p:nvPr>
              <p:custDataLst>
                <p:tags r:id="rId9"/>
              </p:custDataLst>
            </p:nvPr>
          </p:nvGrpSpPr>
          <p:grpSpPr>
            <a:xfrm>
              <a:off x="2480382" y="988733"/>
              <a:ext cx="905205" cy="574805"/>
              <a:chOff x="1211025" y="2023353"/>
              <a:chExt cx="905205" cy="574805"/>
            </a:xfrm>
          </p:grpSpPr>
          <p:sp>
            <p:nvSpPr>
              <p:cNvPr id="127" name="矩形: 圆角 20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11025" y="2023353"/>
                <a:ext cx="905205" cy="57480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>
                  <a:alpha val="90000"/>
                  <a:hueOff val="0"/>
                  <a:satOff val="0"/>
                  <a:lumOff val="0"/>
                  <a:alphaOff val="0"/>
                </a:sysClr>
              </a:solidFill>
              <a:ln w="25400" cap="flat" cmpd="sng" algn="ctr">
                <a:solidFill>
                  <a:srgbClr val="F4740A"/>
                </a:solidFill>
                <a:prstDash val="solid"/>
              </a:ln>
              <a:effectLst/>
            </p:spPr>
            <p:txBody>
              <a:bodyPr/>
              <a:p/>
            </p:txBody>
          </p:sp>
          <p:sp>
            <p:nvSpPr>
              <p:cNvPr id="128" name="矩形: 圆角 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27860" y="2040188"/>
                <a:ext cx="871535" cy="541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53340" tIns="53340" rIns="53340" bIns="53340" numCol="1" spcCol="1270" anchor="ctr" anchorCtr="0">
                <a:noAutofit/>
              </a:bodyPr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zh-CN" altLang="en-US" sz="20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休养生息政策</a:t>
                </a:r>
                <a:endParaRPr lang="en-US" altLang="zh-CN" sz="20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cxnSp>
        <p:nvCxnSpPr>
          <p:cNvPr id="3" name="直接箭头连接符 2"/>
          <p:cNvCxnSpPr/>
          <p:nvPr>
            <p:custDataLst>
              <p:tags r:id="rId12"/>
            </p:custDataLst>
          </p:nvPr>
        </p:nvCxnSpPr>
        <p:spPr>
          <a:xfrm>
            <a:off x="4885870" y="995168"/>
            <a:ext cx="6519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>
            <p:custDataLst>
              <p:tags r:id="rId13"/>
            </p:custDataLst>
          </p:nvPr>
        </p:nvSpPr>
        <p:spPr>
          <a:xfrm>
            <a:off x="5506427" y="785105"/>
            <a:ext cx="2346660" cy="38205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公元前</a:t>
            </a:r>
            <a:r>
              <a:rPr lang="en-US" altLang="zh-CN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202</a:t>
            </a:r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年  刘邦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5" name="文本框 134"/>
          <p:cNvSpPr txBox="1"/>
          <p:nvPr>
            <p:custDataLst>
              <p:tags r:id="rId14"/>
            </p:custDataLst>
          </p:nvPr>
        </p:nvSpPr>
        <p:spPr>
          <a:xfrm>
            <a:off x="5638844" y="2914705"/>
            <a:ext cx="817749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措施：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15"/>
            </p:custDataLst>
          </p:nvPr>
        </p:nvSpPr>
        <p:spPr>
          <a:xfrm>
            <a:off x="5578435" y="4704259"/>
            <a:ext cx="796935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措施：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0" name="组合 39"/>
          <p:cNvGrpSpPr/>
          <p:nvPr>
            <p:custDataLst>
              <p:tags r:id="rId16"/>
            </p:custDataLst>
          </p:nvPr>
        </p:nvGrpSpPr>
        <p:grpSpPr>
          <a:xfrm>
            <a:off x="3778235" y="4900250"/>
            <a:ext cx="1147141" cy="755289"/>
            <a:chOff x="2379803" y="893184"/>
            <a:chExt cx="1005784" cy="670354"/>
          </a:xfrm>
        </p:grpSpPr>
        <p:sp>
          <p:nvSpPr>
            <p:cNvPr id="41" name="矩形: 圆角 18"/>
            <p:cNvSpPr/>
            <p:nvPr>
              <p:custDataLst>
                <p:tags r:id="rId17"/>
              </p:custDataLst>
            </p:nvPr>
          </p:nvSpPr>
          <p:spPr>
            <a:xfrm>
              <a:off x="2379803" y="893184"/>
              <a:ext cx="905205" cy="57480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p/>
          </p:txBody>
        </p:sp>
        <p:grpSp>
          <p:nvGrpSpPr>
            <p:cNvPr id="42" name="组合 41"/>
            <p:cNvGrpSpPr/>
            <p:nvPr>
              <p:custDataLst>
                <p:tags r:id="rId18"/>
              </p:custDataLst>
            </p:nvPr>
          </p:nvGrpSpPr>
          <p:grpSpPr>
            <a:xfrm>
              <a:off x="2480382" y="988733"/>
              <a:ext cx="905205" cy="574805"/>
              <a:chOff x="1211025" y="2023353"/>
              <a:chExt cx="905205" cy="574805"/>
            </a:xfrm>
          </p:grpSpPr>
          <p:sp>
            <p:nvSpPr>
              <p:cNvPr id="43" name="矩形: 圆角 20"/>
              <p:cNvSpPr/>
              <p:nvPr>
                <p:custDataLst>
                  <p:tags r:id="rId19"/>
                </p:custDataLst>
              </p:nvPr>
            </p:nvSpPr>
            <p:spPr>
              <a:xfrm>
                <a:off x="1211025" y="2023353"/>
                <a:ext cx="905205" cy="57480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>
                  <a:alpha val="90000"/>
                  <a:hueOff val="0"/>
                  <a:satOff val="0"/>
                  <a:lumOff val="0"/>
                  <a:alphaOff val="0"/>
                </a:sysClr>
              </a:solidFill>
              <a:ln w="25400" cap="flat" cmpd="sng" algn="ctr">
                <a:solidFill>
                  <a:srgbClr val="F4740A"/>
                </a:solidFill>
                <a:prstDash val="solid"/>
              </a:ln>
              <a:effectLst/>
            </p:spPr>
            <p:txBody>
              <a:bodyPr/>
              <a:p/>
            </p:txBody>
          </p:sp>
          <p:sp>
            <p:nvSpPr>
              <p:cNvPr id="44" name="矩形: 圆角 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227860" y="2040188"/>
                <a:ext cx="871535" cy="541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53340" tIns="53340" rIns="53340" bIns="53340" numCol="1" spcCol="1270" anchor="ctr" anchorCtr="0">
                <a:noAutofit/>
              </a:bodyPr>
              <a:p>
                <a:r>
                  <a:rPr lang="zh-CN" altLang="en-US" sz="20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“文景之治”</a:t>
                </a:r>
                <a:endParaRPr lang="zh-CN" altLang="en-US" sz="20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51" name="组合 50"/>
          <p:cNvGrpSpPr/>
          <p:nvPr>
            <p:custDataLst>
              <p:tags r:id="rId21"/>
            </p:custDataLst>
          </p:nvPr>
        </p:nvGrpSpPr>
        <p:grpSpPr>
          <a:xfrm>
            <a:off x="1638729" y="2093111"/>
            <a:ext cx="1635450" cy="1438200"/>
            <a:chOff x="5592315" y="3093822"/>
            <a:chExt cx="1005783" cy="670358"/>
          </a:xfrm>
        </p:grpSpPr>
        <p:sp>
          <p:nvSpPr>
            <p:cNvPr id="52" name="矩形: 圆角 6"/>
            <p:cNvSpPr/>
            <p:nvPr>
              <p:custDataLst>
                <p:tags r:id="rId22"/>
              </p:custDataLst>
            </p:nvPr>
          </p:nvSpPr>
          <p:spPr>
            <a:xfrm>
              <a:off x="5592315" y="3093822"/>
              <a:ext cx="905205" cy="57480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p/>
          </p:txBody>
        </p:sp>
        <p:grpSp>
          <p:nvGrpSpPr>
            <p:cNvPr id="53" name="组合 52"/>
            <p:cNvGrpSpPr/>
            <p:nvPr>
              <p:custDataLst>
                <p:tags r:id="rId23"/>
              </p:custDataLst>
            </p:nvPr>
          </p:nvGrpSpPr>
          <p:grpSpPr>
            <a:xfrm>
              <a:off x="5692893" y="3189375"/>
              <a:ext cx="905205" cy="574805"/>
              <a:chOff x="4530111" y="1185287"/>
              <a:chExt cx="905205" cy="574805"/>
            </a:xfrm>
          </p:grpSpPr>
          <p:sp>
            <p:nvSpPr>
              <p:cNvPr id="54" name="矩形: 圆角 8"/>
              <p:cNvSpPr/>
              <p:nvPr>
                <p:custDataLst>
                  <p:tags r:id="rId24"/>
                </p:custDataLst>
              </p:nvPr>
            </p:nvSpPr>
            <p:spPr>
              <a:xfrm>
                <a:off x="4530111" y="1185287"/>
                <a:ext cx="905205" cy="574805"/>
              </a:xfrm>
              <a:prstGeom prst="roundRect">
                <a:avLst>
                  <a:gd name="adj" fmla="val 10000"/>
                </a:avLst>
              </a:prstGeom>
              <a:solidFill>
                <a:sysClr val="window" lastClr="FFFFFF">
                  <a:alpha val="90000"/>
                  <a:hueOff val="0"/>
                  <a:satOff val="0"/>
                  <a:lumOff val="0"/>
                  <a:alphaOff val="0"/>
                </a:sysClr>
              </a:solidFill>
              <a:ln w="25400" cap="flat" cmpd="sng" algn="ctr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txBody>
              <a:bodyPr/>
              <a:p/>
            </p:txBody>
          </p:sp>
          <p:sp>
            <p:nvSpPr>
              <p:cNvPr id="55" name="矩形: 圆角 5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4546945" y="1202119"/>
                <a:ext cx="871535" cy="541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53340" tIns="53340" rIns="53340" bIns="53340" numCol="1" spcCol="1270" anchor="ctr" anchorCtr="0">
                <a:noAutofit/>
              </a:bodyPr>
              <a:p>
                <a:pPr marL="0" marR="0" lvl="0" indent="0" algn="ctr" defTabSz="622300" rtl="0" eaLnBrk="1" fontAlgn="auto" latinLnBrk="0" hangingPunct="1"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西汉建立和“文景之治”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7" name="组合 76"/>
          <p:cNvGrpSpPr/>
          <p:nvPr>
            <p:custDataLst>
              <p:tags r:id="rId26"/>
            </p:custDataLst>
          </p:nvPr>
        </p:nvGrpSpPr>
        <p:grpSpPr>
          <a:xfrm>
            <a:off x="3274179" y="980395"/>
            <a:ext cx="523788" cy="4435232"/>
            <a:chOff x="213976" y="708212"/>
            <a:chExt cx="2825059" cy="3765766"/>
          </a:xfrm>
        </p:grpSpPr>
        <p:cxnSp>
          <p:nvCxnSpPr>
            <p:cNvPr id="79" name="直接连接符 78"/>
            <p:cNvCxnSpPr/>
            <p:nvPr>
              <p:custDataLst>
                <p:tags r:id="rId27"/>
              </p:custDataLst>
            </p:nvPr>
          </p:nvCxnSpPr>
          <p:spPr>
            <a:xfrm flipH="1">
              <a:off x="1681155" y="708212"/>
              <a:ext cx="4226" cy="376576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>
              <p:custDataLst>
                <p:tags r:id="rId28"/>
              </p:custDataLst>
            </p:nvPr>
          </p:nvCxnSpPr>
          <p:spPr>
            <a:xfrm>
              <a:off x="213976" y="2320163"/>
              <a:ext cx="175681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>
              <p:custDataLst>
                <p:tags r:id="rId29"/>
              </p:custDataLst>
            </p:nvPr>
          </p:nvCxnSpPr>
          <p:spPr>
            <a:xfrm>
              <a:off x="1685366" y="721532"/>
              <a:ext cx="135366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>
              <p:custDataLst>
                <p:tags r:id="rId30"/>
              </p:custDataLst>
            </p:nvPr>
          </p:nvCxnSpPr>
          <p:spPr>
            <a:xfrm>
              <a:off x="1623074" y="4470309"/>
              <a:ext cx="1353670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>
              <p:custDataLst>
                <p:tags r:id="rId31"/>
              </p:custDataLst>
            </p:nvPr>
          </p:nvCxnSpPr>
          <p:spPr>
            <a:xfrm>
              <a:off x="1685365" y="2320163"/>
              <a:ext cx="1353670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/>
          <p:cNvSpPr/>
          <p:nvPr>
            <p:custDataLst>
              <p:tags r:id="rId32"/>
            </p:custDataLst>
          </p:nvPr>
        </p:nvSpPr>
        <p:spPr>
          <a:xfrm>
            <a:off x="6788684" y="3738043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汉文帝、汉景帝进一步推行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矩形 56"/>
          <p:cNvSpPr/>
          <p:nvPr>
            <p:custDataLst>
              <p:tags r:id="rId33"/>
            </p:custDataLst>
          </p:nvPr>
        </p:nvSpPr>
        <p:spPr>
          <a:xfrm>
            <a:off x="6356449" y="1455187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经济凋敝、吸取秦亡教训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34"/>
            </p:custDataLst>
          </p:nvPr>
        </p:nvSpPr>
        <p:spPr>
          <a:xfrm>
            <a:off x="5642652" y="149042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背景：</a:t>
            </a:r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5"/>
            </p:custDataLst>
          </p:nvPr>
        </p:nvSpPr>
        <p:spPr>
          <a:xfrm>
            <a:off x="5633241" y="196539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目的：</a:t>
            </a:r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36"/>
            </p:custDataLst>
          </p:nvPr>
        </p:nvGrpSpPr>
        <p:grpSpPr>
          <a:xfrm>
            <a:off x="5099874" y="1645027"/>
            <a:ext cx="543906" cy="2323945"/>
            <a:chOff x="6201110" y="2316950"/>
            <a:chExt cx="543906" cy="2401299"/>
          </a:xfrm>
        </p:grpSpPr>
        <p:grpSp>
          <p:nvGrpSpPr>
            <p:cNvPr id="85" name="组合 84"/>
            <p:cNvGrpSpPr/>
            <p:nvPr>
              <p:custDataLst>
                <p:tags r:id="rId37"/>
              </p:custDataLst>
            </p:nvPr>
          </p:nvGrpSpPr>
          <p:grpSpPr>
            <a:xfrm>
              <a:off x="6201110" y="2316950"/>
              <a:ext cx="543906" cy="2401299"/>
              <a:chOff x="-117788" y="708212"/>
              <a:chExt cx="3156823" cy="3906112"/>
            </a:xfrm>
          </p:grpSpPr>
          <p:cxnSp>
            <p:nvCxnSpPr>
              <p:cNvPr id="87" name="直接连接符 86"/>
              <p:cNvCxnSpPr/>
              <p:nvPr>
                <p:custDataLst>
                  <p:tags r:id="rId38"/>
                </p:custDataLst>
              </p:nvPr>
            </p:nvCxnSpPr>
            <p:spPr>
              <a:xfrm flipH="1">
                <a:off x="1630193" y="708212"/>
                <a:ext cx="55178" cy="3906112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>
                <p:custDataLst>
                  <p:tags r:id="rId39"/>
                </p:custDataLst>
              </p:nvPr>
            </p:nvCxnSpPr>
            <p:spPr>
              <a:xfrm>
                <a:off x="-117788" y="2802596"/>
                <a:ext cx="1756820" cy="0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1685366" y="721532"/>
                <a:ext cx="1353669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1685360" y="4600526"/>
                <a:ext cx="135367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接箭头连接符 59"/>
            <p:cNvCxnSpPr/>
            <p:nvPr>
              <p:custDataLst>
                <p:tags r:id="rId42"/>
              </p:custDataLst>
            </p:nvPr>
          </p:nvCxnSpPr>
          <p:spPr>
            <a:xfrm>
              <a:off x="6503802" y="2878640"/>
              <a:ext cx="233231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>
              <p:custDataLst>
                <p:tags r:id="rId43"/>
              </p:custDataLst>
            </p:nvPr>
          </p:nvCxnSpPr>
          <p:spPr>
            <a:xfrm>
              <a:off x="6503802" y="3822575"/>
              <a:ext cx="233231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>
            <p:custDataLst>
              <p:tags r:id="rId44"/>
            </p:custDataLst>
          </p:nvPr>
        </p:nvSpPr>
        <p:spPr>
          <a:xfrm>
            <a:off x="6298515" y="2647167"/>
            <a:ext cx="4434840" cy="9691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0000"/>
              </a:lnSpc>
            </a:pPr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兵罢归家、鼓励关东士兵定居关中、恢复秦末战乱前百姓的故爵田宅、释奴为民、轻徭薄赋、减免徭役及兵役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45"/>
            </p:custDataLst>
          </p:nvPr>
        </p:nvSpPr>
        <p:spPr>
          <a:xfrm>
            <a:off x="5633241" y="3738043"/>
            <a:ext cx="1155443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政策延续：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4" name="组合 63"/>
          <p:cNvGrpSpPr/>
          <p:nvPr>
            <p:custDataLst>
              <p:tags r:id="rId46"/>
            </p:custDataLst>
          </p:nvPr>
        </p:nvGrpSpPr>
        <p:grpSpPr>
          <a:xfrm>
            <a:off x="4925376" y="4889306"/>
            <a:ext cx="726805" cy="1039089"/>
            <a:chOff x="-1179330" y="708212"/>
            <a:chExt cx="4218365" cy="4267200"/>
          </a:xfrm>
        </p:grpSpPr>
        <p:cxnSp>
          <p:nvCxnSpPr>
            <p:cNvPr id="65" name="直接连接符 64"/>
            <p:cNvCxnSpPr/>
            <p:nvPr>
              <p:custDataLst>
                <p:tags r:id="rId47"/>
              </p:custDataLst>
            </p:nvPr>
          </p:nvCxnSpPr>
          <p:spPr>
            <a:xfrm flipH="1">
              <a:off x="1685366" y="708212"/>
              <a:ext cx="0" cy="426720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>
              <p:custDataLst>
                <p:tags r:id="rId48"/>
              </p:custDataLst>
            </p:nvPr>
          </p:nvCxnSpPr>
          <p:spPr>
            <a:xfrm>
              <a:off x="-1179330" y="2609705"/>
              <a:ext cx="2962824" cy="50385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>
              <p:custDataLst>
                <p:tags r:id="rId49"/>
              </p:custDataLst>
            </p:nvPr>
          </p:nvCxnSpPr>
          <p:spPr>
            <a:xfrm>
              <a:off x="1685366" y="721532"/>
              <a:ext cx="135366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>
              <p:custDataLst>
                <p:tags r:id="rId50"/>
              </p:custDataLst>
            </p:nvPr>
          </p:nvCxnSpPr>
          <p:spPr>
            <a:xfrm>
              <a:off x="1666239" y="4960944"/>
              <a:ext cx="1353669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本框 73"/>
          <p:cNvSpPr txBox="1"/>
          <p:nvPr>
            <p:custDataLst>
              <p:tags r:id="rId51"/>
            </p:custDataLst>
          </p:nvPr>
        </p:nvSpPr>
        <p:spPr>
          <a:xfrm>
            <a:off x="5628616" y="5722513"/>
            <a:ext cx="796935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表现：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5" name="矩形 74"/>
          <p:cNvSpPr/>
          <p:nvPr>
            <p:custDataLst>
              <p:tags r:id="rId52"/>
            </p:custDataLst>
          </p:nvPr>
        </p:nvSpPr>
        <p:spPr>
          <a:xfrm>
            <a:off x="6318195" y="4428876"/>
            <a:ext cx="4608512" cy="9691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0000"/>
              </a:lnSpc>
            </a:pPr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注重农业生产，提倡以农为本，进一步减轻赋税和徭役；提倡勤俭治国，反对奢侈浮华；重视“以德化民”；废除一些严刑苛法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9" name="矩形 68"/>
          <p:cNvSpPr/>
          <p:nvPr>
            <p:custDataLst>
              <p:tags r:id="rId53"/>
            </p:custDataLst>
          </p:nvPr>
        </p:nvSpPr>
        <p:spPr>
          <a:xfrm>
            <a:off x="6298515" y="1951337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巩固政权和稳定社会局势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54"/>
            </p:custDataLst>
          </p:nvPr>
        </p:nvSpPr>
        <p:spPr>
          <a:xfrm>
            <a:off x="6318195" y="572251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政治清明，经济发展，人民生活安定</a:t>
            </a:r>
            <a:endParaRPr lang="zh-CN" altLang="en-US" b="1" ker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5" grpId="0"/>
      <p:bldP spid="137" grpId="0"/>
      <p:bldP spid="56" grpId="0"/>
      <p:bldP spid="57" grpId="0"/>
      <p:bldP spid="11" grpId="0"/>
      <p:bldP spid="12" grpId="0"/>
      <p:bldP spid="13" grpId="0"/>
      <p:bldP spid="63" grpId="0"/>
      <p:bldP spid="74" grpId="0"/>
      <p:bldP spid="75" grpId="0"/>
      <p:bldP spid="69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 rot="20940000">
            <a:off x="38735" y="198120"/>
            <a:ext cx="1956435" cy="593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0"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随堂训练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" y="972185"/>
            <a:ext cx="12004040" cy="56476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20370" y="1257300"/>
            <a:ext cx="113512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1.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如图是“汉并天下”瓦当。它是为了纪念汉朝建立、统一天下而制作的。“汉”的建立者及“汉并天下”的时间分别是（　　）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A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刘邦、公元前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世纪晚期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B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汉文帝、公元前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世纪早期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C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项羽、公元前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世纪晚期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汉高祖、公元前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世纪早期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2.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西汉初年，统治者面临的首要问题是（     ）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A.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消灭项羽的残余势力 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B.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加强中央集权制度        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C.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恢复和发展社会生产 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D.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解除朝中大将兵权</a:t>
            </a:r>
            <a:endParaRPr lang="en-US" altLang="zh-CN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6034914" y="1931386"/>
            <a:ext cx="55270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endParaRPr lang="en-US" altLang="zh-CN" sz="4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6769726" y="4306926"/>
            <a:ext cx="55270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</a:t>
            </a:r>
            <a:endParaRPr lang="en-US" altLang="zh-CN" sz="4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" name="Picture 2" descr="http://bj.download.cycore.cn/res/132106876259416058/c35a4414b76545b4bb8ef01e6e91fae0_jpg4c3b3b11-595e-426a-bf72-fb763fbddc21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8305" y="1931670"/>
            <a:ext cx="2728595" cy="20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 rot="20940000">
            <a:off x="38735" y="198120"/>
            <a:ext cx="1956435" cy="593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0"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随堂训练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" y="972185"/>
            <a:ext cx="12004040" cy="56476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21335" y="1517015"/>
            <a:ext cx="113912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3.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“文景之治”这一盛世景象出现的原因有（     ）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①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吸取秦亡的教训，减轻农民的徭役、兵役和赋税负担 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②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注重发展农业生产，奖励耕作的农民，劝诫百官关心农桑 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③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文帝、景帝提倡节俭，并以身作则 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④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重视“以德化民”，社会比较稳定 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⑤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“罢黜百家，独尊儒术”，用儒家思想进行统治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A.①②③④   B.①②③⑤   C.①③④⑤   D.②③④⑤</a:t>
            </a:r>
            <a:endParaRPr lang="zh-CN" altLang="zh-CN" sz="2400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7655787" y="1517049"/>
            <a:ext cx="55270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endParaRPr lang="en-US" altLang="zh-CN" sz="4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1910"/>
            <a:ext cx="12192635" cy="6816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01a5eee932a91d147c31177467b0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115" y="793115"/>
            <a:ext cx="2329180" cy="1590040"/>
          </a:xfrm>
          <a:prstGeom prst="rect">
            <a:avLst/>
          </a:prstGeom>
        </p:spPr>
      </p:pic>
      <p:pic>
        <p:nvPicPr>
          <p:cNvPr id="4" name="图片 3" descr="5cf06a324eb5d8757ecc5fbef291b88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-5080"/>
            <a:ext cx="12173585" cy="6809740"/>
          </a:xfrm>
          <a:prstGeom prst="rect">
            <a:avLst/>
          </a:prstGeom>
        </p:spPr>
      </p:pic>
      <p:pic>
        <p:nvPicPr>
          <p:cNvPr id="5" name="图片 4" descr="1ff5ce9892bb9bdcc0209a2a8089d8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520" y="3173095"/>
            <a:ext cx="3760470" cy="3760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39700"/>
            <a:ext cx="12173585" cy="6664960"/>
          </a:xfrm>
          <a:prstGeom prst="rect">
            <a:avLst/>
          </a:prstGeom>
          <a:blipFill>
            <a:blip r:embed="rId4">
              <a:alphaModFix amt="16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Texturizer/>
                      </a14:imgEffect>
                      <a14:imgEffect>
                        <a14:brightnessContrast bright="18000"/>
                      </a14:imgEffect>
                      <a14:imgEffect>
                        <a14:colorTemperature colorTemp="5591"/>
                      </a14:imgEffect>
                      <a14:imgEffect>
                        <a14:saturation sat="28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7c57f80ade1fdd6c44f6a65ce8314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" y="771525"/>
            <a:ext cx="3182620" cy="3182620"/>
          </a:xfrm>
          <a:prstGeom prst="rect">
            <a:avLst/>
          </a:prstGeom>
          <a:effectLst>
            <a:innerShdw blurRad="114300" dist="38100">
              <a:schemeClr val="bg1">
                <a:alpha val="100000"/>
              </a:schemeClr>
            </a:innerShdw>
          </a:effectLst>
        </p:spPr>
      </p:pic>
      <p:sp>
        <p:nvSpPr>
          <p:cNvPr id="7" name="文本框 6"/>
          <p:cNvSpPr txBox="1"/>
          <p:nvPr/>
        </p:nvSpPr>
        <p:spPr>
          <a:xfrm>
            <a:off x="1181100" y="89535"/>
            <a:ext cx="983043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chemeClr val="tx2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第三单元    秦汉时期：统一多民族国家的建立和巩固</a:t>
            </a:r>
            <a:endParaRPr lang="zh-CN" altLang="en-US" sz="3200">
              <a:solidFill>
                <a:schemeClr val="tx2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070" y="1043305"/>
            <a:ext cx="1336675" cy="263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>
                <a:solidFill>
                  <a:schemeClr val="tx2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</a:rPr>
              <a:t>11</a:t>
            </a:r>
            <a:endParaRPr lang="en-US" altLang="zh-CN" sz="13800">
              <a:solidFill>
                <a:schemeClr val="tx2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1035" y="1708150"/>
            <a:ext cx="8711565" cy="13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b="1">
                <a:solidFill>
                  <a:schemeClr val="tx2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西汉建立和</a:t>
            </a:r>
            <a:r>
              <a:rPr lang="en-US" altLang="zh-CN" sz="6600" b="1">
                <a:solidFill>
                  <a:schemeClr val="tx2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“</a:t>
            </a:r>
            <a:r>
              <a:rPr lang="zh-CN" altLang="en-US" sz="6600" b="1">
                <a:solidFill>
                  <a:schemeClr val="tx2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ea"/>
              </a:rPr>
              <a:t>文景之治</a:t>
            </a:r>
            <a:r>
              <a:rPr lang="en-US" altLang="zh-CN" sz="6600" b="1">
                <a:solidFill>
                  <a:schemeClr val="tx2">
                    <a:lumMod val="50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ea"/>
              </a:rPr>
              <a:t>”</a:t>
            </a:r>
            <a:endParaRPr lang="en-US" altLang="zh-CN" sz="6600" b="1">
              <a:solidFill>
                <a:schemeClr val="tx2">
                  <a:lumMod val="50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" y="3954145"/>
            <a:ext cx="3260090" cy="2762250"/>
          </a:xfrm>
          <a:prstGeom prst="round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550" y="3954145"/>
            <a:ext cx="3377565" cy="2762250"/>
          </a:xfrm>
          <a:prstGeom prst="round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95" y="3954145"/>
            <a:ext cx="3307715" cy="2762250"/>
          </a:xfrm>
          <a:prstGeom prst="round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8852" y="189941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 rot="20669668">
            <a:off x="7791450" y="3674745"/>
            <a:ext cx="1275080" cy="411480"/>
            <a:chOff x="8643885" y="2735532"/>
            <a:chExt cx="1574925" cy="411673"/>
          </a:xfrm>
          <a:solidFill>
            <a:srgbClr val="C00000"/>
          </a:solidFill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043118" y="2393377"/>
              <a:ext cx="396274" cy="1111381"/>
            </a:xfrm>
            <a:prstGeom prst="rect">
              <a:avLst/>
            </a:prstGeom>
            <a:grpFill/>
          </p:spPr>
        </p:pic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8643885" y="2735532"/>
              <a:ext cx="1574925" cy="39896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本课重点</a:t>
              </a:r>
              <a:endParaRPr lang="zh-CN" altLang="en-US" sz="20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 flipV="1">
            <a:off x="1073926" y="1383819"/>
            <a:ext cx="10044430" cy="3175"/>
          </a:xfrm>
          <a:prstGeom prst="line">
            <a:avLst/>
          </a:prstGeom>
          <a:ln w="25400">
            <a:solidFill>
              <a:srgbClr val="C00000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16870"/>
          <p:cNvSpPr/>
          <p:nvPr>
            <p:custDataLst>
              <p:tags r:id="rId8"/>
            </p:custDataLst>
          </p:nvPr>
        </p:nvSpPr>
        <p:spPr>
          <a:xfrm>
            <a:off x="969010" y="542925"/>
            <a:ext cx="857250" cy="543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9" y="10440"/>
                </a:moveTo>
                <a:cubicBezTo>
                  <a:pt x="5254" y="10440"/>
                  <a:pt x="1751" y="11880"/>
                  <a:pt x="1751" y="11880"/>
                </a:cubicBezTo>
                <a:cubicBezTo>
                  <a:pt x="1751" y="13320"/>
                  <a:pt x="1751" y="13320"/>
                  <a:pt x="1751" y="13320"/>
                </a:cubicBezTo>
                <a:cubicBezTo>
                  <a:pt x="1751" y="13320"/>
                  <a:pt x="5254" y="11880"/>
                  <a:pt x="7589" y="11880"/>
                </a:cubicBezTo>
                <a:cubicBezTo>
                  <a:pt x="8757" y="11880"/>
                  <a:pt x="9632" y="13320"/>
                  <a:pt x="9632" y="13320"/>
                </a:cubicBezTo>
                <a:cubicBezTo>
                  <a:pt x="9632" y="11880"/>
                  <a:pt x="9632" y="11880"/>
                  <a:pt x="9632" y="11880"/>
                </a:cubicBezTo>
                <a:cubicBezTo>
                  <a:pt x="9632" y="11880"/>
                  <a:pt x="8757" y="10440"/>
                  <a:pt x="7589" y="10440"/>
                </a:cubicBezTo>
                <a:close/>
                <a:moveTo>
                  <a:pt x="7589" y="12600"/>
                </a:moveTo>
                <a:cubicBezTo>
                  <a:pt x="5254" y="12600"/>
                  <a:pt x="1751" y="14040"/>
                  <a:pt x="1751" y="14040"/>
                </a:cubicBezTo>
                <a:cubicBezTo>
                  <a:pt x="1751" y="15660"/>
                  <a:pt x="1751" y="15660"/>
                  <a:pt x="1751" y="15660"/>
                </a:cubicBezTo>
                <a:cubicBezTo>
                  <a:pt x="1751" y="15660"/>
                  <a:pt x="5254" y="14040"/>
                  <a:pt x="7589" y="14040"/>
                </a:cubicBezTo>
                <a:cubicBezTo>
                  <a:pt x="8757" y="14040"/>
                  <a:pt x="9632" y="15660"/>
                  <a:pt x="9632" y="15660"/>
                </a:cubicBezTo>
                <a:cubicBezTo>
                  <a:pt x="9632" y="14040"/>
                  <a:pt x="9632" y="14040"/>
                  <a:pt x="9632" y="14040"/>
                </a:cubicBezTo>
                <a:cubicBezTo>
                  <a:pt x="9632" y="14040"/>
                  <a:pt x="8757" y="12600"/>
                  <a:pt x="7589" y="12600"/>
                </a:cubicBezTo>
                <a:close/>
                <a:moveTo>
                  <a:pt x="7589" y="5940"/>
                </a:moveTo>
                <a:cubicBezTo>
                  <a:pt x="5254" y="5940"/>
                  <a:pt x="1751" y="7380"/>
                  <a:pt x="1751" y="7380"/>
                </a:cubicBezTo>
                <a:cubicBezTo>
                  <a:pt x="1751" y="9000"/>
                  <a:pt x="1751" y="9000"/>
                  <a:pt x="1751" y="9000"/>
                </a:cubicBezTo>
                <a:cubicBezTo>
                  <a:pt x="1751" y="9000"/>
                  <a:pt x="5254" y="7380"/>
                  <a:pt x="7589" y="7380"/>
                </a:cubicBezTo>
                <a:cubicBezTo>
                  <a:pt x="8757" y="7380"/>
                  <a:pt x="9632" y="9000"/>
                  <a:pt x="9632" y="9000"/>
                </a:cubicBezTo>
                <a:cubicBezTo>
                  <a:pt x="9632" y="7380"/>
                  <a:pt x="9632" y="7380"/>
                  <a:pt x="9632" y="7380"/>
                </a:cubicBezTo>
                <a:cubicBezTo>
                  <a:pt x="9632" y="7380"/>
                  <a:pt x="8757" y="5940"/>
                  <a:pt x="7589" y="5940"/>
                </a:cubicBezTo>
                <a:close/>
                <a:moveTo>
                  <a:pt x="7589" y="8280"/>
                </a:moveTo>
                <a:cubicBezTo>
                  <a:pt x="5254" y="8280"/>
                  <a:pt x="1751" y="9720"/>
                  <a:pt x="1751" y="9720"/>
                </a:cubicBezTo>
                <a:cubicBezTo>
                  <a:pt x="1751" y="11160"/>
                  <a:pt x="1751" y="11160"/>
                  <a:pt x="1751" y="11160"/>
                </a:cubicBezTo>
                <a:cubicBezTo>
                  <a:pt x="1751" y="11160"/>
                  <a:pt x="5254" y="9720"/>
                  <a:pt x="7589" y="9720"/>
                </a:cubicBezTo>
                <a:cubicBezTo>
                  <a:pt x="8757" y="9720"/>
                  <a:pt x="9632" y="11160"/>
                  <a:pt x="9632" y="11160"/>
                </a:cubicBezTo>
                <a:cubicBezTo>
                  <a:pt x="9632" y="9720"/>
                  <a:pt x="9632" y="9720"/>
                  <a:pt x="9632" y="9720"/>
                </a:cubicBezTo>
                <a:cubicBezTo>
                  <a:pt x="9632" y="9720"/>
                  <a:pt x="8757" y="8280"/>
                  <a:pt x="7589" y="8280"/>
                </a:cubicBezTo>
                <a:close/>
                <a:moveTo>
                  <a:pt x="7589" y="3780"/>
                </a:moveTo>
                <a:cubicBezTo>
                  <a:pt x="5254" y="3780"/>
                  <a:pt x="1751" y="5220"/>
                  <a:pt x="1751" y="5220"/>
                </a:cubicBezTo>
                <a:cubicBezTo>
                  <a:pt x="1751" y="6660"/>
                  <a:pt x="1751" y="6660"/>
                  <a:pt x="1751" y="6660"/>
                </a:cubicBezTo>
                <a:cubicBezTo>
                  <a:pt x="1751" y="6660"/>
                  <a:pt x="5254" y="5220"/>
                  <a:pt x="7589" y="5220"/>
                </a:cubicBezTo>
                <a:cubicBezTo>
                  <a:pt x="8757" y="5220"/>
                  <a:pt x="9632" y="6660"/>
                  <a:pt x="9632" y="6660"/>
                </a:cubicBezTo>
                <a:cubicBezTo>
                  <a:pt x="9632" y="5220"/>
                  <a:pt x="9632" y="5220"/>
                  <a:pt x="9632" y="5220"/>
                </a:cubicBezTo>
                <a:cubicBezTo>
                  <a:pt x="9632" y="5220"/>
                  <a:pt x="8757" y="3780"/>
                  <a:pt x="7589" y="3780"/>
                </a:cubicBezTo>
                <a:close/>
                <a:moveTo>
                  <a:pt x="11968" y="5220"/>
                </a:moveTo>
                <a:cubicBezTo>
                  <a:pt x="11968" y="6660"/>
                  <a:pt x="11968" y="6660"/>
                  <a:pt x="11968" y="6660"/>
                </a:cubicBezTo>
                <a:cubicBezTo>
                  <a:pt x="11968" y="6660"/>
                  <a:pt x="12843" y="5220"/>
                  <a:pt x="13865" y="5220"/>
                </a:cubicBezTo>
                <a:cubicBezTo>
                  <a:pt x="16200" y="5220"/>
                  <a:pt x="19703" y="6660"/>
                  <a:pt x="19703" y="6660"/>
                </a:cubicBezTo>
                <a:cubicBezTo>
                  <a:pt x="19703" y="5220"/>
                  <a:pt x="19703" y="5220"/>
                  <a:pt x="19703" y="5220"/>
                </a:cubicBezTo>
                <a:cubicBezTo>
                  <a:pt x="19703" y="5220"/>
                  <a:pt x="16200" y="3780"/>
                  <a:pt x="13865" y="3780"/>
                </a:cubicBezTo>
                <a:cubicBezTo>
                  <a:pt x="12843" y="3780"/>
                  <a:pt x="11968" y="5220"/>
                  <a:pt x="11968" y="5220"/>
                </a:cubicBezTo>
                <a:close/>
                <a:moveTo>
                  <a:pt x="11968" y="7380"/>
                </a:moveTo>
                <a:cubicBezTo>
                  <a:pt x="11968" y="9000"/>
                  <a:pt x="11968" y="9000"/>
                  <a:pt x="11968" y="9000"/>
                </a:cubicBezTo>
                <a:cubicBezTo>
                  <a:pt x="11968" y="9000"/>
                  <a:pt x="12843" y="7380"/>
                  <a:pt x="13865" y="7380"/>
                </a:cubicBezTo>
                <a:cubicBezTo>
                  <a:pt x="16200" y="7380"/>
                  <a:pt x="19703" y="9000"/>
                  <a:pt x="19703" y="9000"/>
                </a:cubicBezTo>
                <a:cubicBezTo>
                  <a:pt x="19703" y="7380"/>
                  <a:pt x="19703" y="7380"/>
                  <a:pt x="19703" y="7380"/>
                </a:cubicBezTo>
                <a:cubicBezTo>
                  <a:pt x="19703" y="7380"/>
                  <a:pt x="16200" y="5940"/>
                  <a:pt x="13865" y="5940"/>
                </a:cubicBezTo>
                <a:cubicBezTo>
                  <a:pt x="12843" y="5940"/>
                  <a:pt x="11968" y="7380"/>
                  <a:pt x="11968" y="7380"/>
                </a:cubicBezTo>
                <a:close/>
                <a:moveTo>
                  <a:pt x="11968" y="9720"/>
                </a:moveTo>
                <a:cubicBezTo>
                  <a:pt x="11968" y="11160"/>
                  <a:pt x="11968" y="11160"/>
                  <a:pt x="11968" y="11160"/>
                </a:cubicBezTo>
                <a:cubicBezTo>
                  <a:pt x="11968" y="11160"/>
                  <a:pt x="12843" y="9720"/>
                  <a:pt x="13865" y="9720"/>
                </a:cubicBezTo>
                <a:cubicBezTo>
                  <a:pt x="16200" y="9720"/>
                  <a:pt x="19703" y="11160"/>
                  <a:pt x="19703" y="11160"/>
                </a:cubicBezTo>
                <a:cubicBezTo>
                  <a:pt x="19703" y="9720"/>
                  <a:pt x="19703" y="9720"/>
                  <a:pt x="19703" y="9720"/>
                </a:cubicBezTo>
                <a:cubicBezTo>
                  <a:pt x="19703" y="9720"/>
                  <a:pt x="16200" y="8280"/>
                  <a:pt x="13865" y="8280"/>
                </a:cubicBezTo>
                <a:cubicBezTo>
                  <a:pt x="12843" y="8280"/>
                  <a:pt x="11968" y="9720"/>
                  <a:pt x="11968" y="9720"/>
                </a:cubicBezTo>
                <a:close/>
                <a:moveTo>
                  <a:pt x="11968" y="14040"/>
                </a:moveTo>
                <a:cubicBezTo>
                  <a:pt x="11968" y="15660"/>
                  <a:pt x="11968" y="15660"/>
                  <a:pt x="11968" y="15660"/>
                </a:cubicBezTo>
                <a:cubicBezTo>
                  <a:pt x="11968" y="15660"/>
                  <a:pt x="12843" y="14040"/>
                  <a:pt x="13865" y="14040"/>
                </a:cubicBezTo>
                <a:cubicBezTo>
                  <a:pt x="16200" y="14040"/>
                  <a:pt x="19703" y="15660"/>
                  <a:pt x="19703" y="15660"/>
                </a:cubicBezTo>
                <a:cubicBezTo>
                  <a:pt x="19703" y="14040"/>
                  <a:pt x="19703" y="14040"/>
                  <a:pt x="19703" y="14040"/>
                </a:cubicBezTo>
                <a:cubicBezTo>
                  <a:pt x="19703" y="14040"/>
                  <a:pt x="16200" y="12600"/>
                  <a:pt x="13865" y="12600"/>
                </a:cubicBezTo>
                <a:cubicBezTo>
                  <a:pt x="12843" y="12600"/>
                  <a:pt x="11968" y="14040"/>
                  <a:pt x="11968" y="14040"/>
                </a:cubicBezTo>
                <a:close/>
                <a:moveTo>
                  <a:pt x="11968" y="11880"/>
                </a:moveTo>
                <a:cubicBezTo>
                  <a:pt x="11968" y="13320"/>
                  <a:pt x="11968" y="13320"/>
                  <a:pt x="11968" y="13320"/>
                </a:cubicBezTo>
                <a:cubicBezTo>
                  <a:pt x="11968" y="13320"/>
                  <a:pt x="12843" y="11880"/>
                  <a:pt x="13865" y="11880"/>
                </a:cubicBezTo>
                <a:cubicBezTo>
                  <a:pt x="16200" y="11880"/>
                  <a:pt x="19703" y="13320"/>
                  <a:pt x="19703" y="13320"/>
                </a:cubicBezTo>
                <a:cubicBezTo>
                  <a:pt x="19703" y="11880"/>
                  <a:pt x="19703" y="11880"/>
                  <a:pt x="19703" y="11880"/>
                </a:cubicBezTo>
                <a:cubicBezTo>
                  <a:pt x="19703" y="11880"/>
                  <a:pt x="16200" y="10440"/>
                  <a:pt x="13865" y="10440"/>
                </a:cubicBezTo>
                <a:cubicBezTo>
                  <a:pt x="12843" y="10440"/>
                  <a:pt x="11968" y="11880"/>
                  <a:pt x="11968" y="11880"/>
                </a:cubicBezTo>
                <a:close/>
                <a:moveTo>
                  <a:pt x="13573" y="0"/>
                </a:moveTo>
                <a:cubicBezTo>
                  <a:pt x="11384" y="0"/>
                  <a:pt x="10800" y="3060"/>
                  <a:pt x="10800" y="3060"/>
                </a:cubicBezTo>
                <a:cubicBezTo>
                  <a:pt x="10800" y="3060"/>
                  <a:pt x="10216" y="0"/>
                  <a:pt x="7881" y="0"/>
                </a:cubicBezTo>
                <a:cubicBezTo>
                  <a:pt x="2919" y="0"/>
                  <a:pt x="0" y="2340"/>
                  <a:pt x="0" y="234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0700"/>
                  <a:pt x="4670" y="19980"/>
                  <a:pt x="7881" y="19980"/>
                </a:cubicBezTo>
                <a:cubicBezTo>
                  <a:pt x="8465" y="19980"/>
                  <a:pt x="9049" y="20160"/>
                  <a:pt x="9486" y="20340"/>
                </a:cubicBezTo>
                <a:cubicBezTo>
                  <a:pt x="9341" y="20520"/>
                  <a:pt x="9341" y="20520"/>
                  <a:pt x="9341" y="20700"/>
                </a:cubicBezTo>
                <a:cubicBezTo>
                  <a:pt x="9341" y="21240"/>
                  <a:pt x="9924" y="21600"/>
                  <a:pt x="10800" y="21600"/>
                </a:cubicBezTo>
                <a:cubicBezTo>
                  <a:pt x="11530" y="21600"/>
                  <a:pt x="12259" y="21240"/>
                  <a:pt x="12259" y="20700"/>
                </a:cubicBezTo>
                <a:cubicBezTo>
                  <a:pt x="12259" y="20520"/>
                  <a:pt x="12114" y="20520"/>
                  <a:pt x="12114" y="20340"/>
                </a:cubicBezTo>
                <a:cubicBezTo>
                  <a:pt x="12551" y="20160"/>
                  <a:pt x="12989" y="19980"/>
                  <a:pt x="13573" y="19980"/>
                </a:cubicBezTo>
                <a:cubicBezTo>
                  <a:pt x="16784" y="19980"/>
                  <a:pt x="21600" y="20700"/>
                  <a:pt x="21600" y="20700"/>
                </a:cubicBezTo>
                <a:cubicBezTo>
                  <a:pt x="21600" y="2340"/>
                  <a:pt x="21600" y="2340"/>
                  <a:pt x="21600" y="2340"/>
                </a:cubicBezTo>
                <a:cubicBezTo>
                  <a:pt x="21600" y="2340"/>
                  <a:pt x="18535" y="0"/>
                  <a:pt x="13573" y="0"/>
                </a:cubicBezTo>
                <a:close/>
                <a:moveTo>
                  <a:pt x="10216" y="19980"/>
                </a:moveTo>
                <a:cubicBezTo>
                  <a:pt x="10216" y="19980"/>
                  <a:pt x="9632" y="17280"/>
                  <a:pt x="7151" y="17280"/>
                </a:cubicBezTo>
                <a:cubicBezTo>
                  <a:pt x="4816" y="17280"/>
                  <a:pt x="1168" y="19260"/>
                  <a:pt x="1168" y="19260"/>
                </a:cubicBezTo>
                <a:cubicBezTo>
                  <a:pt x="1168" y="3420"/>
                  <a:pt x="1168" y="3420"/>
                  <a:pt x="1168" y="3420"/>
                </a:cubicBezTo>
                <a:cubicBezTo>
                  <a:pt x="1168" y="3420"/>
                  <a:pt x="2919" y="1260"/>
                  <a:pt x="7735" y="1260"/>
                </a:cubicBezTo>
                <a:cubicBezTo>
                  <a:pt x="9632" y="1260"/>
                  <a:pt x="10216" y="4140"/>
                  <a:pt x="10216" y="4140"/>
                </a:cubicBezTo>
                <a:lnTo>
                  <a:pt x="10216" y="19980"/>
                </a:lnTo>
                <a:close/>
                <a:moveTo>
                  <a:pt x="20432" y="19260"/>
                </a:moveTo>
                <a:cubicBezTo>
                  <a:pt x="20432" y="19260"/>
                  <a:pt x="16784" y="17280"/>
                  <a:pt x="14303" y="17280"/>
                </a:cubicBezTo>
                <a:cubicBezTo>
                  <a:pt x="11968" y="17280"/>
                  <a:pt x="11384" y="19980"/>
                  <a:pt x="11384" y="19980"/>
                </a:cubicBezTo>
                <a:cubicBezTo>
                  <a:pt x="11384" y="4140"/>
                  <a:pt x="11384" y="4140"/>
                  <a:pt x="11384" y="4140"/>
                </a:cubicBezTo>
                <a:cubicBezTo>
                  <a:pt x="11384" y="4140"/>
                  <a:pt x="11968" y="1260"/>
                  <a:pt x="13719" y="1260"/>
                </a:cubicBezTo>
                <a:cubicBezTo>
                  <a:pt x="18535" y="1260"/>
                  <a:pt x="20432" y="3420"/>
                  <a:pt x="20432" y="3420"/>
                </a:cubicBezTo>
                <a:lnTo>
                  <a:pt x="20432" y="19260"/>
                </a:lnTo>
                <a:close/>
              </a:path>
            </a:pathLst>
          </a:custGeom>
          <a:solidFill>
            <a:srgbClr val="BF5E23"/>
          </a:solidFill>
          <a:ln w="12700">
            <a:miter lim="400000"/>
          </a:ln>
        </p:spPr>
        <p:txBody>
          <a:bodyPr lIns="0" tIns="0" rIns="0" bIns="0"/>
          <a:p>
            <a:pPr lvl="0"/>
          </a:p>
        </p:txBody>
      </p: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1826076" y="522459"/>
            <a:ext cx="2044700" cy="583565"/>
            <a:chOff x="3646934" y="559133"/>
            <a:chExt cx="2044700" cy="583565"/>
          </a:xfrm>
        </p:grpSpPr>
        <p:sp>
          <p:nvSpPr>
            <p:cNvPr id="28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3646934" y="559133"/>
              <a:ext cx="20447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rgbClr val="BF5E23"/>
                  </a:solidFill>
                  <a:latin typeface="黑体" panose="02010609060101010101" charset="-122"/>
                  <a:ea typeface="黑体" panose="02010609060101010101" charset="-122"/>
                </a:rPr>
                <a:t>学习目标</a:t>
              </a:r>
              <a:endParaRPr lang="zh-CN" altLang="en-US" sz="3200">
                <a:solidFill>
                  <a:srgbClr val="BF5E23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1"/>
              </p:custDataLst>
            </p:nvPr>
          </p:nvCxnSpPr>
          <p:spPr>
            <a:xfrm>
              <a:off x="3646934" y="1123033"/>
              <a:ext cx="1755140" cy="5715"/>
            </a:xfrm>
            <a:prstGeom prst="line">
              <a:avLst/>
            </a:prstGeom>
            <a:ln w="28575">
              <a:solidFill>
                <a:srgbClr val="BF5E2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/>
          <p:cNvCxnSpPr/>
          <p:nvPr>
            <p:custDataLst>
              <p:tags r:id="rId12"/>
            </p:custDataLst>
          </p:nvPr>
        </p:nvCxnSpPr>
        <p:spPr>
          <a:xfrm flipV="1">
            <a:off x="1073926" y="6178069"/>
            <a:ext cx="10044430" cy="3175"/>
          </a:xfrm>
          <a:prstGeom prst="line">
            <a:avLst/>
          </a:prstGeom>
          <a:ln w="25400">
            <a:solidFill>
              <a:srgbClr val="C00000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76325" y="1617345"/>
            <a:ext cx="10043795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 algn="just">
              <a:lnSpc>
                <a:spcPct val="15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1.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通过识读图文信息等理解休养生息政策，了解“文景之治”的基本史实。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266700" algn="just">
              <a:lnSpc>
                <a:spcPct val="15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2.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通过对休养生息政策的学习，认识该政策是汉初社会经济发展的需要，同时也体现了汉初统治者善于以史为鉴的政治智慧。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266700" algn="just">
              <a:lnSpc>
                <a:spcPct val="15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3.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通过对比秦始皇和汉文帝治国政策，理解关注民生的重要性。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rcRect b="7020"/>
          <a:stretch>
            <a:fillRect/>
          </a:stretch>
        </p:blipFill>
        <p:spPr>
          <a:xfrm>
            <a:off x="0" y="0"/>
            <a:ext cx="12192000" cy="6708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610995"/>
            <a:ext cx="12192000" cy="2865755"/>
          </a:xfrm>
          <a:prstGeom prst="rect">
            <a:avLst/>
          </a:prstGeom>
          <a:solidFill>
            <a:schemeClr val="accent5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3423920" y="1938020"/>
            <a:ext cx="85134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1" indent="0" algn="l" defTabSz="86423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汉并天下</a:t>
            </a:r>
            <a:r>
              <a:rPr lang="en-US" alt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百废待兴</a:t>
            </a:r>
            <a:endParaRPr kumimoji="0" lang="zh-CN" altLang="en-US" sz="7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 flipV="1">
            <a:off x="3026728" y="1937703"/>
            <a:ext cx="0" cy="207803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同心圆 7"/>
          <p:cNvSpPr/>
          <p:nvPr/>
        </p:nvSpPr>
        <p:spPr>
          <a:xfrm>
            <a:off x="986790" y="2330133"/>
            <a:ext cx="1292225" cy="1292225"/>
          </a:xfrm>
          <a:prstGeom prst="donut">
            <a:avLst>
              <a:gd name="adj" fmla="val 48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4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6495" y="2468880"/>
            <a:ext cx="932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</a:rPr>
              <a:t>壹</a:t>
            </a:r>
            <a:endParaRPr lang="zh-CN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壹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汉并天下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百废待兴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>
            <a:off x="355600" y="1064895"/>
            <a:ext cx="678180" cy="2462530"/>
            <a:chOff x="560" y="2628"/>
            <a:chExt cx="1068" cy="3878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560" y="3260"/>
              <a:ext cx="1069" cy="32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秦的暴政</a:t>
              </a: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</a:rPr>
                <a:t> 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8" name="同心圆 7"/>
            <p:cNvSpPr/>
            <p:nvPr>
              <p:custDataLst>
                <p:tags r:id="rId6"/>
              </p:custDataLst>
            </p:nvPr>
          </p:nvSpPr>
          <p:spPr>
            <a:xfrm>
              <a:off x="763" y="2628"/>
              <a:ext cx="526" cy="578"/>
            </a:xfrm>
            <a:prstGeom prst="donu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7"/>
            </p:custDataLst>
          </p:nvPr>
        </p:nvGrpSpPr>
        <p:grpSpPr>
          <a:xfrm>
            <a:off x="4302760" y="1064895"/>
            <a:ext cx="665480" cy="2462530"/>
            <a:chOff x="8809" y="2628"/>
            <a:chExt cx="1048" cy="3878"/>
          </a:xfrm>
        </p:grpSpPr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8809" y="3260"/>
              <a:ext cx="1048" cy="3246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scaled="0"/>
            </a:gradFill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刘邦胜利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endParaRPr>
            </a:p>
          </p:txBody>
        </p:sp>
        <p:sp>
          <p:nvSpPr>
            <p:cNvPr id="10" name="同心圆 9"/>
            <p:cNvSpPr/>
            <p:nvPr>
              <p:custDataLst>
                <p:tags r:id="rId9"/>
              </p:custDataLst>
            </p:nvPr>
          </p:nvSpPr>
          <p:spPr>
            <a:xfrm>
              <a:off x="9029" y="2628"/>
              <a:ext cx="526" cy="578"/>
            </a:xfrm>
            <a:prstGeom prst="donu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scaled="0"/>
            </a:gradFill>
            <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0"/>
            </p:custDataLst>
          </p:nvPr>
        </p:nvGrpSpPr>
        <p:grpSpPr>
          <a:xfrm>
            <a:off x="3310890" y="1064895"/>
            <a:ext cx="655320" cy="2462530"/>
            <a:chOff x="6792" y="2628"/>
            <a:chExt cx="1032" cy="3878"/>
          </a:xfrm>
        </p:grpSpPr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6792" y="3260"/>
              <a:ext cx="1032" cy="324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楚汉之争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endParaRPr>
            </a:p>
          </p:txBody>
        </p:sp>
        <p:sp>
          <p:nvSpPr>
            <p:cNvPr id="12" name="同心圆 11"/>
            <p:cNvSpPr/>
            <p:nvPr>
              <p:custDataLst>
                <p:tags r:id="rId12"/>
              </p:custDataLst>
            </p:nvPr>
          </p:nvSpPr>
          <p:spPr>
            <a:xfrm>
              <a:off x="7045" y="2628"/>
              <a:ext cx="526" cy="578"/>
            </a:xfrm>
            <a:prstGeom prst="donu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2285365" y="1064895"/>
            <a:ext cx="688340" cy="2462530"/>
            <a:chOff x="4617" y="2628"/>
            <a:chExt cx="1084" cy="3878"/>
          </a:xfrm>
        </p:grpSpPr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4617" y="3260"/>
              <a:ext cx="1084" cy="324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推翻秦朝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endParaRPr>
            </a:p>
          </p:txBody>
        </p:sp>
        <p:sp>
          <p:nvSpPr>
            <p:cNvPr id="15" name="同心圆 14"/>
            <p:cNvSpPr/>
            <p:nvPr>
              <p:custDataLst>
                <p:tags r:id="rId15"/>
              </p:custDataLst>
            </p:nvPr>
          </p:nvSpPr>
          <p:spPr>
            <a:xfrm>
              <a:off x="4896" y="2628"/>
              <a:ext cx="526" cy="578"/>
            </a:xfrm>
            <a:prstGeom prst="donu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6"/>
            </p:custDataLst>
          </p:nvPr>
        </p:nvGrpSpPr>
        <p:grpSpPr>
          <a:xfrm>
            <a:off x="1282700" y="1064895"/>
            <a:ext cx="665480" cy="3939540"/>
            <a:chOff x="2478" y="2628"/>
            <a:chExt cx="1048" cy="6204"/>
          </a:xfrm>
          <a:solidFill>
            <a:schemeClr val="accent5">
              <a:lumMod val="50000"/>
            </a:schemeClr>
          </a:solidFill>
        </p:grpSpPr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2478" y="3260"/>
              <a:ext cx="1048" cy="5572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秦末农民大起义</a:t>
              </a: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 </a:t>
              </a: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endParaRPr>
            </a:p>
          </p:txBody>
        </p:sp>
        <p:sp>
          <p:nvSpPr>
            <p:cNvPr id="17" name="同心圆 16"/>
            <p:cNvSpPr/>
            <p:nvPr>
              <p:custDataLst>
                <p:tags r:id="rId18"/>
              </p:custDataLst>
            </p:nvPr>
          </p:nvSpPr>
          <p:spPr>
            <a:xfrm>
              <a:off x="2747" y="2628"/>
              <a:ext cx="526" cy="578"/>
            </a:xfrm>
            <a:prstGeom prst="donu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sp>
        <p:nvSpPr>
          <p:cNvPr id="18" name="右箭头 17"/>
          <p:cNvSpPr/>
          <p:nvPr>
            <p:custDataLst>
              <p:tags r:id="rId19"/>
            </p:custDataLst>
          </p:nvPr>
        </p:nvSpPr>
        <p:spPr>
          <a:xfrm>
            <a:off x="5055235" y="2077085"/>
            <a:ext cx="538480" cy="517525"/>
          </a:xfrm>
          <a:prstGeom prst="rightArrow">
            <a:avLst/>
          </a:prstGeom>
          <a:solidFill>
            <a:schemeClr val="bg1"/>
          </a:solidFill>
          <a:ln w="28575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3" name="圆角矩形 22"/>
          <p:cNvSpPr/>
          <p:nvPr>
            <p:custDataLst>
              <p:tags r:id="rId20"/>
            </p:custDataLst>
          </p:nvPr>
        </p:nvSpPr>
        <p:spPr>
          <a:xfrm>
            <a:off x="5571172" y="1312041"/>
            <a:ext cx="700405" cy="24257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西汉建立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21"/>
            </p:custDataLst>
          </p:nvPr>
        </p:nvGrpSpPr>
        <p:grpSpPr>
          <a:xfrm>
            <a:off x="6649988" y="1193165"/>
            <a:ext cx="680085" cy="3886200"/>
            <a:chOff x="13478" y="1919"/>
            <a:chExt cx="1071" cy="6120"/>
          </a:xfrm>
        </p:grpSpPr>
        <p:cxnSp>
          <p:nvCxnSpPr>
            <p:cNvPr id="25" name="直接连接符 24"/>
            <p:cNvCxnSpPr/>
            <p:nvPr>
              <p:custDataLst>
                <p:tags r:id="rId22"/>
              </p:custDataLst>
            </p:nvPr>
          </p:nvCxnSpPr>
          <p:spPr>
            <a:xfrm>
              <a:off x="13987" y="1919"/>
              <a:ext cx="17" cy="612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六边形 26"/>
            <p:cNvSpPr/>
            <p:nvPr>
              <p:custDataLst>
                <p:tags r:id="rId23"/>
              </p:custDataLst>
            </p:nvPr>
          </p:nvSpPr>
          <p:spPr>
            <a:xfrm>
              <a:off x="13478" y="2628"/>
              <a:ext cx="1053" cy="934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</a:rPr>
                <a:t>1</a:t>
              </a:r>
              <a:endPara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8" name="六边形 27"/>
            <p:cNvSpPr/>
            <p:nvPr>
              <p:custDataLst>
                <p:tags r:id="rId24"/>
              </p:custDataLst>
            </p:nvPr>
          </p:nvSpPr>
          <p:spPr>
            <a:xfrm>
              <a:off x="13496" y="4222"/>
              <a:ext cx="1053" cy="934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</a:rPr>
                <a:t>2</a:t>
              </a:r>
              <a:endPara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  <p:sp>
          <p:nvSpPr>
            <p:cNvPr id="29" name="六边形 28"/>
            <p:cNvSpPr/>
            <p:nvPr>
              <p:custDataLst>
                <p:tags r:id="rId25"/>
              </p:custDataLst>
            </p:nvPr>
          </p:nvSpPr>
          <p:spPr>
            <a:xfrm>
              <a:off x="13478" y="5816"/>
              <a:ext cx="1053" cy="934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</a:rPr>
                <a:t>3</a:t>
              </a:r>
              <a:endPara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</p:grpSp>
      <p:sp>
        <p:nvSpPr>
          <p:cNvPr id="30" name="圆角矩形 29"/>
          <p:cNvSpPr/>
          <p:nvPr>
            <p:custDataLst>
              <p:tags r:id="rId26"/>
            </p:custDataLst>
          </p:nvPr>
        </p:nvSpPr>
        <p:spPr>
          <a:xfrm>
            <a:off x="7446278" y="1627187"/>
            <a:ext cx="1315085" cy="6254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时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间：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1" name="圆角矩形 30"/>
          <p:cNvSpPr/>
          <p:nvPr>
            <p:custDataLst>
              <p:tags r:id="rId27"/>
            </p:custDataLst>
          </p:nvPr>
        </p:nvSpPr>
        <p:spPr>
          <a:xfrm>
            <a:off x="7479482" y="2639377"/>
            <a:ext cx="1315085" cy="6254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人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物：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28"/>
            </p:custDataLst>
          </p:nvPr>
        </p:nvSpPr>
        <p:spPr>
          <a:xfrm>
            <a:off x="7445325" y="3695831"/>
            <a:ext cx="1315085" cy="6254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都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城：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9"/>
            </p:custDataLst>
          </p:nvPr>
        </p:nvSpPr>
        <p:spPr>
          <a:xfrm>
            <a:off x="8877188" y="1643380"/>
            <a:ext cx="2960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公元前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202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年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30"/>
            </p:custDataLst>
          </p:nvPr>
        </p:nvSpPr>
        <p:spPr>
          <a:xfrm>
            <a:off x="8890268" y="373774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长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安（现西安）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1"/>
            </p:custDataLst>
          </p:nvPr>
        </p:nvSpPr>
        <p:spPr>
          <a:xfrm>
            <a:off x="8943976" y="266509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刘邦（汉高祖）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grpSp>
        <p:nvGrpSpPr>
          <p:cNvPr id="36" name="组合 35"/>
          <p:cNvGrpSpPr/>
          <p:nvPr>
            <p:custDataLst>
              <p:tags r:id="rId32"/>
            </p:custDataLst>
          </p:nvPr>
        </p:nvGrpSpPr>
        <p:grpSpPr>
          <a:xfrm>
            <a:off x="9145905" y="4344035"/>
            <a:ext cx="2546350" cy="2203051"/>
            <a:chOff x="948532" y="1563645"/>
            <a:chExt cx="3030342" cy="2850591"/>
          </a:xfrm>
        </p:grpSpPr>
        <p:pic>
          <p:nvPicPr>
            <p:cNvPr id="38" name="Picture 2" descr="D:\RJDir\下载\f550002424af2809505bfc7b69a0517c.jpg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34"/>
            <a:stretch>
              <a:fillRect/>
            </a:stretch>
          </p:blipFill>
          <p:spPr bwMode="auto">
            <a:xfrm>
              <a:off x="1595408" y="1563645"/>
              <a:ext cx="2383466" cy="271142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TextBox 3"/>
            <p:cNvSpPr txBox="1"/>
            <p:nvPr>
              <p:custDataLst>
                <p:tags r:id="rId35"/>
              </p:custDataLst>
            </p:nvPr>
          </p:nvSpPr>
          <p:spPr>
            <a:xfrm>
              <a:off x="948532" y="3818544"/>
              <a:ext cx="1744808" cy="59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Arial" panose="020B0604020202020204"/>
                </a:rPr>
                <a:t>刘邦</a:t>
              </a:r>
              <a:endPara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Arial" panose="020B0604020202020204"/>
              </a:endParaRPr>
            </a:p>
          </p:txBody>
        </p:sp>
      </p:grpSp>
      <p:pic>
        <p:nvPicPr>
          <p:cNvPr id="40" name="图片 39" descr="C:/Users/zxm197641/AppData/Local/Temp/picturecompress_20210811165031/output_40.jpgoutput_4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2052320" y="3771900"/>
            <a:ext cx="4467225" cy="277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椭圆 40"/>
          <p:cNvSpPr/>
          <p:nvPr>
            <p:custDataLst>
              <p:tags r:id="rId38"/>
            </p:custDataLst>
          </p:nvPr>
        </p:nvSpPr>
        <p:spPr>
          <a:xfrm>
            <a:off x="3403076" y="4751469"/>
            <a:ext cx="669303" cy="74435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>
            <p:custDataLst>
              <p:tags r:id="rId39"/>
            </p:custDataLst>
          </p:nvPr>
        </p:nvSpPr>
        <p:spPr>
          <a:xfrm>
            <a:off x="5128895" y="397510"/>
            <a:ext cx="2544445" cy="578438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西汉的建立：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3" grpId="0" bldLvl="0" animBg="1"/>
      <p:bldP spid="30" grpId="0" bldLvl="0" animBg="1"/>
      <p:bldP spid="31" grpId="0" bldLvl="0" animBg="1"/>
      <p:bldP spid="32" grpId="0" bldLvl="0" animBg="1"/>
      <p:bldP spid="33" grpId="0"/>
      <p:bldP spid="34" grpId="0"/>
      <p:bldP spid="35" grpId="0"/>
      <p:bldP spid="4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壹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汉并天下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百废待兴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宋体" panose="02010600030101010101" pitchFamily="2" charset="-122"/>
            </a:endParaRPr>
          </a:p>
        </p:txBody>
      </p: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5128895" y="397510"/>
            <a:ext cx="3102610" cy="578844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汉初社会境况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672465" y="1842770"/>
            <a:ext cx="10847705" cy="272605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材料一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：（西汉刚建立时），“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民失作业，而大饥馑。凡米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石（</a:t>
            </a:r>
            <a:r>
              <a:rPr lang="en-US" altLang="zh-CN" sz="2800" b="1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dàn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）五千，人相食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，死者过半。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24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材料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二：</a:t>
            </a:r>
            <a:r>
              <a:rPr lang="zh-CN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“自天子不能具醇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800" b="1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chún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纯）</a:t>
            </a:r>
            <a:r>
              <a:rPr lang="zh-CN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驷，而将相或乘牛车。</a:t>
            </a:r>
            <a:r>
              <a:rPr lang="zh-CN" altLang="zh-CN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en-US" altLang="zh-CN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</a:t>
            </a:r>
            <a:endParaRPr lang="en-US" altLang="zh-CN" sz="20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                                        </a:t>
            </a:r>
            <a:r>
              <a:rPr lang="en-US" altLang="zh-CN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——《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汉书</a:t>
            </a:r>
            <a:r>
              <a:rPr lang="en-US" altLang="zh-CN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</a:t>
            </a:r>
            <a:r>
              <a:rPr lang="zh-CN" altLang="en-US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食货志</a:t>
            </a:r>
            <a:r>
              <a:rPr lang="en-US" altLang="zh-CN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en-US" altLang="zh-CN" sz="2800" b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Text Box 10"/>
          <p:cNvSpPr txBox="1"/>
          <p:nvPr>
            <p:custDataLst>
              <p:tags r:id="rId6"/>
            </p:custDataLst>
          </p:nvPr>
        </p:nvSpPr>
        <p:spPr>
          <a:xfrm>
            <a:off x="672465" y="4653280"/>
            <a:ext cx="11166475" cy="52197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  <a:latin typeface="黑体" panose="02010609060101010101" charset="-122"/>
                <a:ea typeface="黑体" panose="02010609060101010101" charset="-122"/>
              </a:rPr>
              <a:t>西汉刚刚建立时，是一副什么景象？造成这一景象的原因是什么？</a:t>
            </a:r>
            <a:endParaRPr lang="zh-CN" altLang="en-US" sz="2800" b="1">
              <a:solidFill>
                <a:srgbClr val="8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66140" y="1045845"/>
            <a:ext cx="9921240" cy="685800"/>
            <a:chOff x="4797" y="5501"/>
            <a:chExt cx="15883" cy="1063"/>
          </a:xfrm>
        </p:grpSpPr>
        <p:sp>
          <p:nvSpPr>
            <p:cNvPr id="42" name="矩形 41"/>
            <p:cNvSpPr/>
            <p:nvPr>
              <p:custDataLst>
                <p:tags r:id="rId7"/>
              </p:custDataLst>
            </p:nvPr>
          </p:nvSpPr>
          <p:spPr>
            <a:xfrm>
              <a:off x="4797" y="5501"/>
              <a:ext cx="15359" cy="1063"/>
            </a:xfrm>
            <a:prstGeom prst="rect">
              <a:avLst/>
            </a:prstGeom>
            <a:solidFill>
              <a:srgbClr val="510C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800" strike="noStrike" noProof="1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43" name="Text Box 20"/>
            <p:cNvSpPr txBox="1"/>
            <p:nvPr>
              <p:custDataLst>
                <p:tags r:id="rId8"/>
              </p:custDataLst>
            </p:nvPr>
          </p:nvSpPr>
          <p:spPr>
            <a:xfrm>
              <a:off x="6328" y="5649"/>
              <a:ext cx="14352" cy="667"/>
            </a:xfrm>
            <a:prstGeom prst="rect">
              <a:avLst/>
            </a:prstGeom>
            <a:noFill/>
            <a:ln w="9525">
              <a:noFill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0" tIns="0" rIns="0" bIns="0" anchor="t" anchorCtr="0">
              <a:spAutoFit/>
            </a:bodyPr>
            <a:p>
              <a:pPr marL="0" marR="0" lvl="0" indent="0" algn="l" defTabSz="10693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阅读教材P54页第二段，并结合以下材料，回答问题。</a:t>
              </a:r>
              <a:endParaRPr lang="zh-CN" altLang="en-US" sz="28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44" name="iconfont-11092-5226548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43" y="5511"/>
              <a:ext cx="963" cy="963"/>
            </a:xfrm>
            <a:custGeom>
              <a:avLst/>
              <a:gdLst/>
              <a:ahLst/>
              <a:cxnLst>
                <a:cxn ang="0">
                  <a:pos x="866" y="481"/>
                </a:cxn>
                <a:cxn ang="0">
                  <a:pos x="683" y="153"/>
                </a:cxn>
                <a:cxn ang="0">
                  <a:pos x="308" y="137"/>
                </a:cxn>
                <a:cxn ang="0">
                  <a:pos x="97" y="448"/>
                </a:cxn>
                <a:cxn ang="0">
                  <a:pos x="252" y="791"/>
                </a:cxn>
                <a:cxn ang="0">
                  <a:pos x="263" y="859"/>
                </a:cxn>
                <a:cxn ang="0">
                  <a:pos x="195" y="868"/>
                </a:cxn>
                <a:cxn ang="0">
                  <a:pos x="0" y="481"/>
                </a:cxn>
                <a:cxn ang="0">
                  <a:pos x="481" y="0"/>
                </a:cxn>
                <a:cxn ang="0">
                  <a:pos x="963" y="481"/>
                </a:cxn>
                <a:cxn ang="0">
                  <a:pos x="481" y="963"/>
                </a:cxn>
                <a:cxn ang="0">
                  <a:pos x="433" y="914"/>
                </a:cxn>
                <a:cxn ang="0">
                  <a:pos x="433" y="818"/>
                </a:cxn>
                <a:cxn ang="0">
                  <a:pos x="481" y="770"/>
                </a:cxn>
                <a:cxn ang="0">
                  <a:pos x="529" y="818"/>
                </a:cxn>
                <a:cxn ang="0">
                  <a:pos x="529" y="863"/>
                </a:cxn>
                <a:cxn ang="0">
                  <a:pos x="866" y="481"/>
                </a:cxn>
                <a:cxn ang="0">
                  <a:pos x="385" y="385"/>
                </a:cxn>
                <a:cxn ang="0">
                  <a:pos x="337" y="433"/>
                </a:cxn>
                <a:cxn ang="0">
                  <a:pos x="289" y="385"/>
                </a:cxn>
                <a:cxn ang="0">
                  <a:pos x="373" y="225"/>
                </a:cxn>
                <a:cxn ang="0">
                  <a:pos x="553" y="206"/>
                </a:cxn>
                <a:cxn ang="0">
                  <a:pos x="669" y="344"/>
                </a:cxn>
                <a:cxn ang="0">
                  <a:pos x="620" y="518"/>
                </a:cxn>
                <a:cxn ang="0">
                  <a:pos x="559" y="556"/>
                </a:cxn>
                <a:cxn ang="0">
                  <a:pos x="529" y="601"/>
                </a:cxn>
                <a:cxn ang="0">
                  <a:pos x="529" y="650"/>
                </a:cxn>
                <a:cxn ang="0">
                  <a:pos x="481" y="698"/>
                </a:cxn>
                <a:cxn ang="0">
                  <a:pos x="433" y="650"/>
                </a:cxn>
                <a:cxn ang="0">
                  <a:pos x="433" y="601"/>
                </a:cxn>
                <a:cxn ang="0">
                  <a:pos x="524" y="467"/>
                </a:cxn>
                <a:cxn ang="0">
                  <a:pos x="551" y="451"/>
                </a:cxn>
                <a:cxn ang="0">
                  <a:pos x="575" y="364"/>
                </a:cxn>
                <a:cxn ang="0">
                  <a:pos x="517" y="295"/>
                </a:cxn>
                <a:cxn ang="0">
                  <a:pos x="385" y="385"/>
                </a:cxn>
              </a:cxnLst>
              <a:pathLst>
                <a:path w="10668" h="10666">
                  <a:moveTo>
                    <a:pt x="9602" y="5333"/>
                  </a:moveTo>
                  <a:cubicBezTo>
                    <a:pt x="9602" y="3852"/>
                    <a:pt x="8833" y="2477"/>
                    <a:pt x="7572" y="1700"/>
                  </a:cubicBezTo>
                  <a:cubicBezTo>
                    <a:pt x="6311" y="924"/>
                    <a:pt x="4737" y="857"/>
                    <a:pt x="3414" y="1524"/>
                  </a:cubicBezTo>
                  <a:cubicBezTo>
                    <a:pt x="2092" y="2190"/>
                    <a:pt x="1209" y="3495"/>
                    <a:pt x="1084" y="4971"/>
                  </a:cubicBezTo>
                  <a:cubicBezTo>
                    <a:pt x="958" y="6447"/>
                    <a:pt x="1607" y="7882"/>
                    <a:pt x="2797" y="8763"/>
                  </a:cubicBezTo>
                  <a:cubicBezTo>
                    <a:pt x="3041" y="8936"/>
                    <a:pt x="3094" y="9275"/>
                    <a:pt x="2917" y="9515"/>
                  </a:cubicBezTo>
                  <a:cubicBezTo>
                    <a:pt x="2739" y="9755"/>
                    <a:pt x="2399" y="9803"/>
                    <a:pt x="2163" y="9620"/>
                  </a:cubicBezTo>
                  <a:cubicBezTo>
                    <a:pt x="802" y="8616"/>
                    <a:pt x="0" y="7024"/>
                    <a:pt x="2" y="5333"/>
                  </a:cubicBezTo>
                  <a:cubicBezTo>
                    <a:pt x="2" y="2387"/>
                    <a:pt x="2389" y="0"/>
                    <a:pt x="5335" y="0"/>
                  </a:cubicBezTo>
                  <a:cubicBezTo>
                    <a:pt x="8281" y="0"/>
                    <a:pt x="10668" y="2387"/>
                    <a:pt x="10668" y="5333"/>
                  </a:cubicBezTo>
                  <a:cubicBezTo>
                    <a:pt x="10668" y="8279"/>
                    <a:pt x="8281" y="10666"/>
                    <a:pt x="5335" y="10666"/>
                  </a:cubicBezTo>
                  <a:cubicBezTo>
                    <a:pt x="5040" y="10666"/>
                    <a:pt x="4802" y="10428"/>
                    <a:pt x="4802" y="10133"/>
                  </a:cubicBezTo>
                  <a:lnTo>
                    <a:pt x="4802" y="9066"/>
                  </a:lnTo>
                  <a:cubicBezTo>
                    <a:pt x="4802" y="8772"/>
                    <a:pt x="5040" y="8533"/>
                    <a:pt x="5335" y="8533"/>
                  </a:cubicBezTo>
                  <a:cubicBezTo>
                    <a:pt x="5630" y="8533"/>
                    <a:pt x="5868" y="8772"/>
                    <a:pt x="5868" y="9066"/>
                  </a:cubicBezTo>
                  <a:lnTo>
                    <a:pt x="5868" y="9567"/>
                  </a:lnTo>
                  <a:cubicBezTo>
                    <a:pt x="8002" y="9298"/>
                    <a:pt x="9602" y="7483"/>
                    <a:pt x="9602" y="5333"/>
                  </a:cubicBezTo>
                  <a:close/>
                  <a:moveTo>
                    <a:pt x="4268" y="4266"/>
                  </a:moveTo>
                  <a:cubicBezTo>
                    <a:pt x="4268" y="4561"/>
                    <a:pt x="4030" y="4800"/>
                    <a:pt x="3735" y="4800"/>
                  </a:cubicBezTo>
                  <a:cubicBezTo>
                    <a:pt x="3440" y="4800"/>
                    <a:pt x="3202" y="4561"/>
                    <a:pt x="3202" y="4266"/>
                  </a:cubicBezTo>
                  <a:cubicBezTo>
                    <a:pt x="3202" y="3558"/>
                    <a:pt x="3553" y="2896"/>
                    <a:pt x="4140" y="2499"/>
                  </a:cubicBezTo>
                  <a:cubicBezTo>
                    <a:pt x="4727" y="2103"/>
                    <a:pt x="5472" y="2023"/>
                    <a:pt x="6130" y="2287"/>
                  </a:cubicBezTo>
                  <a:cubicBezTo>
                    <a:pt x="6787" y="2551"/>
                    <a:pt x="7271" y="3124"/>
                    <a:pt x="7420" y="3816"/>
                  </a:cubicBezTo>
                  <a:cubicBezTo>
                    <a:pt x="7570" y="4508"/>
                    <a:pt x="7366" y="5230"/>
                    <a:pt x="6876" y="5742"/>
                  </a:cubicBezTo>
                  <a:cubicBezTo>
                    <a:pt x="6711" y="5914"/>
                    <a:pt x="6487" y="6051"/>
                    <a:pt x="6203" y="6164"/>
                  </a:cubicBezTo>
                  <a:cubicBezTo>
                    <a:pt x="6001" y="6246"/>
                    <a:pt x="5868" y="6441"/>
                    <a:pt x="5868" y="6659"/>
                  </a:cubicBezTo>
                  <a:lnTo>
                    <a:pt x="5868" y="7200"/>
                  </a:lnTo>
                  <a:cubicBezTo>
                    <a:pt x="5868" y="7494"/>
                    <a:pt x="5630" y="7733"/>
                    <a:pt x="5335" y="7733"/>
                  </a:cubicBezTo>
                  <a:cubicBezTo>
                    <a:pt x="5040" y="7733"/>
                    <a:pt x="4802" y="7494"/>
                    <a:pt x="4802" y="7200"/>
                  </a:cubicBezTo>
                  <a:lnTo>
                    <a:pt x="4802" y="6659"/>
                  </a:lnTo>
                  <a:cubicBezTo>
                    <a:pt x="4802" y="6006"/>
                    <a:pt x="5199" y="5418"/>
                    <a:pt x="5806" y="5175"/>
                  </a:cubicBezTo>
                  <a:cubicBezTo>
                    <a:pt x="5960" y="5113"/>
                    <a:pt x="6059" y="5052"/>
                    <a:pt x="6106" y="5004"/>
                  </a:cubicBezTo>
                  <a:cubicBezTo>
                    <a:pt x="6351" y="4748"/>
                    <a:pt x="6452" y="4387"/>
                    <a:pt x="6378" y="4041"/>
                  </a:cubicBezTo>
                  <a:cubicBezTo>
                    <a:pt x="6303" y="3695"/>
                    <a:pt x="6061" y="3409"/>
                    <a:pt x="5732" y="3277"/>
                  </a:cubicBezTo>
                  <a:cubicBezTo>
                    <a:pt x="5032" y="2995"/>
                    <a:pt x="4268" y="3511"/>
                    <a:pt x="4268" y="4266"/>
                  </a:cubicBezTo>
                  <a:close/>
                </a:path>
              </a:pathLst>
            </a:custGeom>
            <a:solidFill>
              <a:srgbClr val="8CF3E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>
            <p:custDataLst>
              <p:tags r:id="rId10"/>
            </p:custDataLst>
          </p:nvPr>
        </p:nvGrpSpPr>
        <p:grpSpPr>
          <a:xfrm>
            <a:off x="732155" y="5259388"/>
            <a:ext cx="10342881" cy="523875"/>
            <a:chOff x="-825367" y="2529235"/>
            <a:chExt cx="2317759" cy="790541"/>
          </a:xfrm>
          <a:solidFill>
            <a:srgbClr val="C00000"/>
          </a:solidFill>
        </p:grpSpPr>
        <p:sp>
          <p:nvSpPr>
            <p:cNvPr id="47" name="圆角矩形标注 46"/>
            <p:cNvSpPr/>
            <p:nvPr>
              <p:custDataLst>
                <p:tags r:id="rId11"/>
              </p:custDataLst>
            </p:nvPr>
          </p:nvSpPr>
          <p:spPr>
            <a:xfrm>
              <a:off x="-825367" y="2529235"/>
              <a:ext cx="2317759" cy="790541"/>
            </a:xfrm>
            <a:prstGeom prst="wedgeRoundRectCallout">
              <a:avLst>
                <a:gd name="adj1" fmla="val -50122"/>
                <a:gd name="adj2" fmla="val -2258"/>
                <a:gd name="adj3" fmla="val 1666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-817540" y="2529235"/>
              <a:ext cx="2302106" cy="787666"/>
            </a:xfrm>
            <a:prstGeom prst="rect">
              <a:avLst/>
            </a:prstGeom>
            <a:grpFill/>
            <a:ln w="3175">
              <a:noFill/>
            </a:ln>
          </p:spPr>
          <p:txBody>
            <a:bodyPr wrap="square" rtlCol="0" anchor="ctr" anchorCtr="0">
              <a:spAutoFit/>
            </a:bodyPr>
            <a:p>
              <a:pPr algn="l"/>
              <a:r>
                <a:rPr lang="zh-CN" altLang="en-US" sz="2800">
                  <a:solidFill>
                    <a:schemeClr val="bg1"/>
                  </a:solidFill>
                  <a:effectLst/>
                  <a:latin typeface="黑体" panose="02010609060101010101" charset="-122"/>
                  <a:ea typeface="黑体" panose="02010609060101010101" charset="-122"/>
                </a:rPr>
                <a:t>汉初，经济萧条，国家贫弱，残破荒凉，人口锐减，生活困苦。</a:t>
              </a:r>
              <a:endParaRPr lang="zh-CN" altLang="en-US" sz="280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9" name="Rectangle 6"/>
          <p:cNvSpPr/>
          <p:nvPr>
            <p:custDataLst>
              <p:tags r:id="rId13"/>
            </p:custDataLst>
          </p:nvPr>
        </p:nvSpPr>
        <p:spPr>
          <a:xfrm>
            <a:off x="2071452" y="5866397"/>
            <a:ext cx="7355103" cy="52322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20000"/>
              </a:spcBef>
              <a:buClr>
                <a:srgbClr val="EEECE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</a:rPr>
              <a:t>原因：因为秦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朝的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残暴统治和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秦末的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战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乱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壹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汉并天下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百废待兴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4330" y="1010920"/>
            <a:ext cx="2771775" cy="615315"/>
            <a:chOff x="659" y="586"/>
            <a:chExt cx="4365" cy="1078"/>
          </a:xfrm>
        </p:grpSpPr>
        <p:pic>
          <p:nvPicPr>
            <p:cNvPr id="3" name="图片 2" descr="中国风红色小花边框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659" y="586"/>
              <a:ext cx="2776" cy="107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20" y="614"/>
              <a:ext cx="4104" cy="1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latin typeface="微软雅黑" panose="020B0503020204020204" charset="-122"/>
                  <a:ea typeface="微软雅黑" panose="020B0503020204020204" charset="-122"/>
                </a:rPr>
                <a:t>情景剧</a:t>
              </a:r>
              <a:endParaRPr lang="zh-CN" altLang="en-US" sz="3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645" y="4749800"/>
            <a:ext cx="2727960" cy="1642745"/>
          </a:xfrm>
          <a:prstGeom prst="rect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1557655" y="5154930"/>
            <a:ext cx="6602095" cy="1076325"/>
          </a:xfrm>
          <a:prstGeom prst="rect">
            <a:avLst/>
          </a:prstGeom>
          <a:noFill/>
          <a:ln w="15875">
            <a:solidFill>
              <a:schemeClr val="accent2"/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3F36A2"/>
                </a:solidFill>
                <a:latin typeface="黑体" panose="02010609060101010101" charset="-122"/>
                <a:ea typeface="黑体" panose="02010609060101010101" charset="-122"/>
              </a:rPr>
              <a:t>         </a:t>
            </a:r>
            <a:r>
              <a:rPr lang="zh-CN" altLang="en-US" sz="3200" b="1">
                <a:solidFill>
                  <a:srgbClr val="3F36A2"/>
                </a:solidFill>
                <a:latin typeface="黑体" panose="02010609060101010101" charset="-122"/>
                <a:ea typeface="黑体" panose="02010609060101010101" charset="-122"/>
              </a:rPr>
              <a:t>面对此种情景，</a:t>
            </a:r>
            <a:endParaRPr lang="zh-CN" altLang="en-US" sz="3200" b="1">
              <a:solidFill>
                <a:srgbClr val="3F36A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3200" b="1">
                <a:solidFill>
                  <a:srgbClr val="3F36A2"/>
                </a:solidFill>
                <a:latin typeface="黑体" panose="02010609060101010101" charset="-122"/>
                <a:ea typeface="黑体" panose="02010609060101010101" charset="-122"/>
              </a:rPr>
              <a:t> 如果你是汉高祖该采取哪种措施？</a:t>
            </a:r>
            <a:endParaRPr lang="zh-CN" altLang="en-US" sz="3200" b="1">
              <a:solidFill>
                <a:srgbClr val="3F36A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4330" y="1650365"/>
            <a:ext cx="1169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汉高祖：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</a:rPr>
              <a:t>我们已经打下了天下，现在首要问题是如何坐稳天下？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330" y="2273935"/>
            <a:ext cx="112814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3F36A2"/>
                </a:solidFill>
                <a:latin typeface="黑体" panose="02010609060101010101" charset="-122"/>
                <a:ea typeface="黑体" panose="02010609060101010101" charset="-122"/>
              </a:rPr>
              <a:t>大臣甲：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如今天下初定，社会动荡。臣以为要加强法治，严加   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管理，使天下太平。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7040" y="3350260"/>
            <a:ext cx="10692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汉高祖：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是啊，维护社会秩序也是当务之急啊！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7040" y="4006215"/>
            <a:ext cx="112814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3F36A2"/>
                </a:solidFill>
                <a:latin typeface="黑体" panose="02010609060101010101" charset="-122"/>
                <a:ea typeface="黑体" panose="02010609060101010101" charset="-122"/>
              </a:rPr>
              <a:t>大臣乙：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严刑峻法会使天下更乱，短命的秦朝就是活生生的事例啊！臣以为要推行黄老之学，给民休养生息。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4" name="图片 13" descr="红色山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" y="6583680"/>
            <a:ext cx="1682750" cy="6210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91410" y="1100455"/>
            <a:ext cx="8394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accent2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（主要人物：汉高祖和大臣。场景：在大殿召见群臣）</a:t>
            </a:r>
            <a:endParaRPr lang="zh-CN" altLang="en-US" sz="2800" b="1">
              <a:solidFill>
                <a:schemeClr val="accent2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55" y="2910840"/>
            <a:ext cx="116205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1"/>
      <p:bldP spid="13" grpId="2"/>
      <p:bldP spid="11" grpId="3"/>
      <p:bldP spid="9" grpId="4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186312" y="181686"/>
            <a:ext cx="11818960" cy="6494628"/>
          </a:xfrm>
          <a:prstGeom prst="rect">
            <a:avLst/>
          </a:prstGeom>
          <a:noFill/>
          <a:ln w="76200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3484" y="308506"/>
            <a:ext cx="11605146" cy="6240439"/>
          </a:xfrm>
          <a:prstGeom prst="rect">
            <a:avLst/>
          </a:prstGeom>
          <a:noFill/>
          <a:ln w="28575">
            <a:solidFill>
              <a:srgbClr val="AB2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五边形 1"/>
          <p:cNvSpPr/>
          <p:nvPr>
            <p:custDataLst>
              <p:tags r:id="rId3"/>
            </p:custDataLst>
          </p:nvPr>
        </p:nvSpPr>
        <p:spPr>
          <a:xfrm>
            <a:off x="405130" y="397510"/>
            <a:ext cx="4563110" cy="56070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壹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·</a:t>
            </a:r>
            <a:r>
              <a:rPr 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汉并天下</a:t>
            </a:r>
            <a:r>
              <a:rPr lang="en-US" altLang="zh-CN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·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宋体" panose="02010600030101010101" pitchFamily="2" charset="-122"/>
              </a:rPr>
              <a:t>百废待兴</a:t>
            </a:r>
            <a:endParaRPr lang="zh-CN" alt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宋体" panose="02010600030101010101" pitchFamily="2" charset="-122"/>
            </a:endParaRPr>
          </a:p>
        </p:txBody>
      </p:sp>
      <p:sp>
        <p:nvSpPr>
          <p:cNvPr id="56" name="圆角矩形 55"/>
          <p:cNvSpPr/>
          <p:nvPr>
            <p:custDataLst>
              <p:tags r:id="rId4"/>
            </p:custDataLst>
          </p:nvPr>
        </p:nvSpPr>
        <p:spPr>
          <a:xfrm>
            <a:off x="5128895" y="397510"/>
            <a:ext cx="2544445" cy="578378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西汉的建立：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0" y="1610995"/>
            <a:ext cx="12192000" cy="2865755"/>
          </a:xfrm>
          <a:prstGeom prst="rect">
            <a:avLst/>
          </a:prstGeom>
          <a:solidFill>
            <a:schemeClr val="accent5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Box 11"/>
          <p:cNvSpPr txBox="1"/>
          <p:nvPr/>
        </p:nvSpPr>
        <p:spPr>
          <a:xfrm>
            <a:off x="3385185" y="2330450"/>
            <a:ext cx="8513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反秦之弊</a:t>
            </a:r>
            <a:r>
              <a:rPr lang="en-US" alt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休养生息</a:t>
            </a:r>
            <a:endParaRPr kumimoji="0" lang="zh-CN" sz="7200" b="1" i="0" u="none" strike="noStrike" cap="none" spc="0" normalizeH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 flipV="1">
            <a:off x="3026728" y="1937703"/>
            <a:ext cx="0" cy="207803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同心圆 7"/>
          <p:cNvSpPr/>
          <p:nvPr/>
        </p:nvSpPr>
        <p:spPr>
          <a:xfrm>
            <a:off x="986790" y="2330133"/>
            <a:ext cx="1292225" cy="1292225"/>
          </a:xfrm>
          <a:prstGeom prst="donut">
            <a:avLst>
              <a:gd name="adj" fmla="val 48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8642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4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6495" y="2468880"/>
            <a:ext cx="9328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</a:rPr>
              <a:t>贰</a:t>
            </a:r>
            <a:endParaRPr lang="zh-CN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tags/tag1.xml><?xml version="1.0" encoding="utf-8"?>
<p:tagLst xmlns:p="http://schemas.openxmlformats.org/presentationml/2006/main">
  <p:tag name="AS_UNIQUEID" val="143"/>
</p:tagLst>
</file>

<file path=ppt/tags/tag10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3"/>
  <p:tag name="KSO_WM_UNIT_INDEX" val="3"/>
  <p:tag name="KSO_WM_UNIT_LARGE_SHAPE" val="1"/>
  <p:tag name="KSO_WM_UNIT_LAYERLEVEL" val="1"/>
  <p:tag name="KSO_WM_UNIT_TYPE" val="i"/>
</p:tagLst>
</file>

<file path=ppt/tags/tag100.xml><?xml version="1.0" encoding="utf-8"?>
<p:tagLst xmlns:p="http://schemas.openxmlformats.org/presentationml/2006/main">
  <p:tag name="AS_UNIQUEID" val="444"/>
</p:tagLst>
</file>

<file path=ppt/tags/tag101.xml><?xml version="1.0" encoding="utf-8"?>
<p:tagLst xmlns:p="http://schemas.openxmlformats.org/presentationml/2006/main">
  <p:tag name="AS_UNIQUEID" val="1102"/>
</p:tagLst>
</file>

<file path=ppt/tags/tag102.xml><?xml version="1.0" encoding="utf-8"?>
<p:tagLst xmlns:p="http://schemas.openxmlformats.org/presentationml/2006/main">
  <p:tag name="AS_UNIQUEID" val="1103"/>
</p:tagLst>
</file>

<file path=ppt/tags/tag103.xml><?xml version="1.0" encoding="utf-8"?>
<p:tagLst xmlns:p="http://schemas.openxmlformats.org/presentationml/2006/main">
  <p:tag name="AS_UNIQUEID" val="1104"/>
</p:tagLst>
</file>

<file path=ppt/tags/tag104.xml><?xml version="1.0" encoding="utf-8"?>
<p:tagLst xmlns:p="http://schemas.openxmlformats.org/presentationml/2006/main">
  <p:tag name="AS_UNIQUEID" val="1105"/>
</p:tagLst>
</file>

<file path=ppt/tags/tag105.xml><?xml version="1.0" encoding="utf-8"?>
<p:tagLst xmlns:p="http://schemas.openxmlformats.org/presentationml/2006/main">
  <p:tag name="AS_UNIQUEID" val="1106"/>
</p:tagLst>
</file>

<file path=ppt/tags/tag106.xml><?xml version="1.0" encoding="utf-8"?>
<p:tagLst xmlns:p="http://schemas.openxmlformats.org/presentationml/2006/main">
  <p:tag name="AS_UNIQUEID" val="1107"/>
</p:tagLst>
</file>

<file path=ppt/tags/tag107.xml><?xml version="1.0" encoding="utf-8"?>
<p:tagLst xmlns:p="http://schemas.openxmlformats.org/presentationml/2006/main">
  <p:tag name="AS_UNIQUEID" val="1108"/>
</p:tagLst>
</file>

<file path=ppt/tags/tag108.xml><?xml version="1.0" encoding="utf-8"?>
<p:tagLst xmlns:p="http://schemas.openxmlformats.org/presentationml/2006/main">
  <p:tag name="AS_UNIQUEID" val="1109"/>
</p:tagLst>
</file>

<file path=ppt/tags/tag109.xml><?xml version="1.0" encoding="utf-8"?>
<p:tagLst xmlns:p="http://schemas.openxmlformats.org/presentationml/2006/main">
  <p:tag name="AS_UNIQUEID" val="1110"/>
</p:tagLst>
</file>

<file path=ppt/tags/tag11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110.xml><?xml version="1.0" encoding="utf-8"?>
<p:tagLst xmlns:p="http://schemas.openxmlformats.org/presentationml/2006/main">
  <p:tag name="AS_UNIQUEID" val="1111"/>
</p:tagLst>
</file>

<file path=ppt/tags/tag111.xml><?xml version="1.0" encoding="utf-8"?>
<p:tagLst xmlns:p="http://schemas.openxmlformats.org/presentationml/2006/main">
  <p:tag name="AS_UNIQUEID" val="1112"/>
</p:tagLst>
</file>

<file path=ppt/tags/tag112.xml><?xml version="1.0" encoding="utf-8"?>
<p:tagLst xmlns:p="http://schemas.openxmlformats.org/presentationml/2006/main">
  <p:tag name="AS_UNIQUEID" val="1113"/>
</p:tagLst>
</file>

<file path=ppt/tags/tag113.xml><?xml version="1.0" encoding="utf-8"?>
<p:tagLst xmlns:p="http://schemas.openxmlformats.org/presentationml/2006/main">
  <p:tag name="AS_UNIQUEID" val="1115"/>
</p:tagLst>
</file>

<file path=ppt/tags/tag114.xml><?xml version="1.0" encoding="utf-8"?>
<p:tagLst xmlns:p="http://schemas.openxmlformats.org/presentationml/2006/main">
  <p:tag name="AS_UNIQUEID" val="1116"/>
</p:tagLst>
</file>

<file path=ppt/tags/tag115.xml><?xml version="1.0" encoding="utf-8"?>
<p:tagLst xmlns:p="http://schemas.openxmlformats.org/presentationml/2006/main">
  <p:tag name="AS_UNIQUEID" val="1117"/>
</p:tagLst>
</file>

<file path=ppt/tags/tag116.xml><?xml version="1.0" encoding="utf-8"?>
<p:tagLst xmlns:p="http://schemas.openxmlformats.org/presentationml/2006/main">
  <p:tag name="AS_UNIQUEID" val="1118"/>
</p:tagLst>
</file>

<file path=ppt/tags/tag117.xml><?xml version="1.0" encoding="utf-8"?>
<p:tagLst xmlns:p="http://schemas.openxmlformats.org/presentationml/2006/main">
  <p:tag name="AS_UNIQUEID" val="1119"/>
</p:tagLst>
</file>

<file path=ppt/tags/tag118.xml><?xml version="1.0" encoding="utf-8"?>
<p:tagLst xmlns:p="http://schemas.openxmlformats.org/presentationml/2006/main">
  <p:tag name="AS_UNIQUEID" val="1120"/>
</p:tagLst>
</file>

<file path=ppt/tags/tag119.xml><?xml version="1.0" encoding="utf-8"?>
<p:tagLst xmlns:p="http://schemas.openxmlformats.org/presentationml/2006/main">
  <p:tag name="AS_UNIQUEID" val="1121"/>
</p:tagLst>
</file>

<file path=ppt/tags/tag12.xml><?xml version="1.0" encoding="utf-8"?>
<p:tagLst xmlns:p="http://schemas.openxmlformats.org/presentationml/2006/main">
  <p:tag name="KSO_WM_UNIT_PLACING_PICTURE_USER_VIEWPORT" val="{&quot;height&quot;:11038,&quot;width&quot;:19311}"/>
</p:tagLst>
</file>

<file path=ppt/tags/tag120.xml><?xml version="1.0" encoding="utf-8"?>
<p:tagLst xmlns:p="http://schemas.openxmlformats.org/presentationml/2006/main">
  <p:tag name="AS_UNIQUEID" val="1122"/>
</p:tagLst>
</file>

<file path=ppt/tags/tag121.xml><?xml version="1.0" encoding="utf-8"?>
<p:tagLst xmlns:p="http://schemas.openxmlformats.org/presentationml/2006/main">
  <p:tag name="AS_UNIQUEID" val="638"/>
</p:tagLst>
</file>

<file path=ppt/tags/tag122.xml><?xml version="1.0" encoding="utf-8"?>
<p:tagLst xmlns:p="http://schemas.openxmlformats.org/presentationml/2006/main">
  <p:tag name="AS_UNIQUEID" val="978"/>
</p:tagLst>
</file>

<file path=ppt/tags/tag123.xml><?xml version="1.0" encoding="utf-8"?>
<p:tagLst xmlns:p="http://schemas.openxmlformats.org/presentationml/2006/main">
  <p:tag name="AS_UNIQUEID" val="143"/>
</p:tagLst>
</file>

<file path=ppt/tags/tag124.xml><?xml version="1.0" encoding="utf-8"?>
<p:tagLst xmlns:p="http://schemas.openxmlformats.org/presentationml/2006/main">
  <p:tag name="AS_UNIQUEID" val="144"/>
</p:tagLst>
</file>

<file path=ppt/tags/tag125.xml><?xml version="1.0" encoding="utf-8"?>
<p:tagLst xmlns:p="http://schemas.openxmlformats.org/presentationml/2006/main">
  <p:tag name="AS_UNIQUEID" val="444"/>
</p:tagLst>
</file>

<file path=ppt/tags/tag126.xml><?xml version="1.0" encoding="utf-8"?>
<p:tagLst xmlns:p="http://schemas.openxmlformats.org/presentationml/2006/main">
  <p:tag name="AS_UNIQUEID" val="25"/>
</p:tagLst>
</file>

<file path=ppt/tags/tag127.xml><?xml version="1.0" encoding="utf-8"?>
<p:tagLst xmlns:p="http://schemas.openxmlformats.org/presentationml/2006/main">
  <p:tag name="AS_UNIQUEID" val="143"/>
</p:tagLst>
</file>

<file path=ppt/tags/tag128.xml><?xml version="1.0" encoding="utf-8"?>
<p:tagLst xmlns:p="http://schemas.openxmlformats.org/presentationml/2006/main">
  <p:tag name="AS_UNIQUEID" val="144"/>
</p:tagLst>
</file>

<file path=ppt/tags/tag129.xml><?xml version="1.0" encoding="utf-8"?>
<p:tagLst xmlns:p="http://schemas.openxmlformats.org/presentationml/2006/main">
  <p:tag name="AS_UNIQUEID" val="444"/>
</p:tagLst>
</file>

<file path=ppt/tags/tag1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0.xml><?xml version="1.0" encoding="utf-8"?>
<p:tagLst xmlns:p="http://schemas.openxmlformats.org/presentationml/2006/main">
  <p:tag name="AS_UNIQUEID" val="49"/>
</p:tagLst>
</file>

<file path=ppt/tags/tag131.xml><?xml version="1.0" encoding="utf-8"?>
<p:tagLst xmlns:p="http://schemas.openxmlformats.org/presentationml/2006/main">
  <p:tag name="AS_UNIQUEID" val="50"/>
</p:tagLst>
</file>

<file path=ppt/tags/tag132.xml><?xml version="1.0" encoding="utf-8"?>
<p:tagLst xmlns:p="http://schemas.openxmlformats.org/presentationml/2006/main">
  <p:tag name="AS_UNIQUEID" val="51"/>
</p:tagLst>
</file>

<file path=ppt/tags/tag133.xml><?xml version="1.0" encoding="utf-8"?>
<p:tagLst xmlns:p="http://schemas.openxmlformats.org/presentationml/2006/main">
  <p:tag name="AS_UNIQUEID" val="53"/>
</p:tagLst>
</file>

<file path=ppt/tags/tag134.xml><?xml version="1.0" encoding="utf-8"?>
<p:tagLst xmlns:p="http://schemas.openxmlformats.org/presentationml/2006/main">
  <p:tag name="AS_UNIQUEID" val="54"/>
</p:tagLst>
</file>

<file path=ppt/tags/tag135.xml><?xml version="1.0" encoding="utf-8"?>
<p:tagLst xmlns:p="http://schemas.openxmlformats.org/presentationml/2006/main">
  <p:tag name="AS_UNIQUEID" val="55"/>
</p:tagLst>
</file>

<file path=ppt/tags/tag136.xml><?xml version="1.0" encoding="utf-8"?>
<p:tagLst xmlns:p="http://schemas.openxmlformats.org/presentationml/2006/main">
  <p:tag name="AS_UNIQUEID" val="143"/>
</p:tagLst>
</file>

<file path=ppt/tags/tag137.xml><?xml version="1.0" encoding="utf-8"?>
<p:tagLst xmlns:p="http://schemas.openxmlformats.org/presentationml/2006/main">
  <p:tag name="AS_UNIQUEID" val="144"/>
</p:tagLst>
</file>

<file path=ppt/tags/tag138.xml><?xml version="1.0" encoding="utf-8"?>
<p:tagLst xmlns:p="http://schemas.openxmlformats.org/presentationml/2006/main">
  <p:tag name="AS_UNIQUEID" val="444"/>
</p:tagLst>
</file>

<file path=ppt/tags/tag139.xml><?xml version="1.0" encoding="utf-8"?>
<p:tagLst xmlns:p="http://schemas.openxmlformats.org/presentationml/2006/main">
  <p:tag name="AS_UNIQUEID" val="83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71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971"/>
  <p:tag name="KSO_WM_UNIT_VALUE" val="1150"/>
  <p:tag name="KSO_WM_TEMPLATE_ASSEMBLE_XID" val="60656f214054ed1e2fb803de"/>
  <p:tag name="KSO_WM_TEMPLATE_ASSEMBLE_GROUPID" val="60656f214054ed1e2fb803de"/>
</p:tagLst>
</file>

<file path=ppt/tags/tag140.xml><?xml version="1.0" encoding="utf-8"?>
<p:tagLst xmlns:p="http://schemas.openxmlformats.org/presentationml/2006/main">
  <p:tag name="AS_UNIQUEID" val="1143"/>
</p:tagLst>
</file>

<file path=ppt/tags/tag141.xml><?xml version="1.0" encoding="utf-8"?>
<p:tagLst xmlns:p="http://schemas.openxmlformats.org/presentationml/2006/main">
  <p:tag name="AS_UNIQUEID" val="59"/>
</p:tagLst>
</file>

<file path=ppt/tags/tag142.xml><?xml version="1.0" encoding="utf-8"?>
<p:tagLst xmlns:p="http://schemas.openxmlformats.org/presentationml/2006/main">
  <p:tag name="AS_UNIQUEID" val="684"/>
</p:tagLst>
</file>

<file path=ppt/tags/tag143.xml><?xml version="1.0" encoding="utf-8"?>
<p:tagLst xmlns:p="http://schemas.openxmlformats.org/presentationml/2006/main">
  <p:tag name="AS_UNIQUEID" val="1146"/>
</p:tagLst>
</file>

<file path=ppt/tags/tag144.xml><?xml version="1.0" encoding="utf-8"?>
<p:tagLst xmlns:p="http://schemas.openxmlformats.org/presentationml/2006/main">
  <p:tag name="AS_UNIQUEID" val="1147"/>
</p:tagLst>
</file>

<file path=ppt/tags/tag145.xml><?xml version="1.0" encoding="utf-8"?>
<p:tagLst xmlns:p="http://schemas.openxmlformats.org/presentationml/2006/main">
  <p:tag name="AS_UNIQUEID" val="1148"/>
</p:tagLst>
</file>

<file path=ppt/tags/tag146.xml><?xml version="1.0" encoding="utf-8"?>
<p:tagLst xmlns:p="http://schemas.openxmlformats.org/presentationml/2006/main">
  <p:tag name="AS_UNIQUEID" val="55"/>
</p:tagLst>
</file>

<file path=ppt/tags/tag147.xml><?xml version="1.0" encoding="utf-8"?>
<p:tagLst xmlns:p="http://schemas.openxmlformats.org/presentationml/2006/main">
  <p:tag name="AS_UNIQUEID" val="143"/>
</p:tagLst>
</file>

<file path=ppt/tags/tag148.xml><?xml version="1.0" encoding="utf-8"?>
<p:tagLst xmlns:p="http://schemas.openxmlformats.org/presentationml/2006/main">
  <p:tag name="AS_UNIQUEID" val="144"/>
</p:tagLst>
</file>

<file path=ppt/tags/tag149.xml><?xml version="1.0" encoding="utf-8"?>
<p:tagLst xmlns:p="http://schemas.openxmlformats.org/presentationml/2006/main">
  <p:tag name="AS_UNIQUEID" val="444"/>
</p:tagLst>
</file>

<file path=ppt/tags/tag15.xml><?xml version="1.0" encoding="utf-8"?>
<p:tagLst xmlns:p="http://schemas.openxmlformats.org/presentationml/2006/main"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971_1*i*2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UNIT_BLOCK" val="0"/>
  <p:tag name="KSO_WM_UNIT_DEC_AREA_ID" val="808ca5c731c945519e18c6a4b30d09df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9210ae70bbd84acebb096b74a9639026&quot;,&quot;X&quot;:{&quot;Pos&quot;:2},&quot;Y&quot;:{&quot;Pos&quot;:2}},&quot;whChangeMode&quot;:0}"/>
  <p:tag name="KSO_WM_CHIP_GROUPID" val="5ecf615686bf8da9b674016d"/>
  <p:tag name="KSO_WM_CHIP_XID" val="5ecf615686bf8da9b674016e"/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214054ed1e2fb803de"/>
  <p:tag name="KSO_WM_TEMPLATE_ASSEMBLE_GROUPID" val="60656f214054ed1e2fb803de"/>
</p:tagLst>
</file>

<file path=ppt/tags/tag150.xml><?xml version="1.0" encoding="utf-8"?>
<p:tagLst xmlns:p="http://schemas.openxmlformats.org/presentationml/2006/main">
  <p:tag name="AS_UNIQUEID" val="55"/>
</p:tagLst>
</file>

<file path=ppt/tags/tag151.xml><?xml version="1.0" encoding="utf-8"?>
<p:tagLst xmlns:p="http://schemas.openxmlformats.org/presentationml/2006/main">
  <p:tag name="AS_UNIQUEID" val="840"/>
</p:tagLst>
</file>

<file path=ppt/tags/tag152.xml><?xml version="1.0" encoding="utf-8"?>
<p:tagLst xmlns:p="http://schemas.openxmlformats.org/presentationml/2006/main">
  <p:tag name="AS_UNIQUEID" val="841"/>
</p:tagLst>
</file>

<file path=ppt/tags/tag153.xml><?xml version="1.0" encoding="utf-8"?>
<p:tagLst xmlns:p="http://schemas.openxmlformats.org/presentationml/2006/main">
  <p:tag name="AS_UNIQUEID" val="842"/>
</p:tagLst>
</file>

<file path=ppt/tags/tag154.xml><?xml version="1.0" encoding="utf-8"?>
<p:tagLst xmlns:p="http://schemas.openxmlformats.org/presentationml/2006/main">
  <p:tag name="AS_UNIQUEID" val="843"/>
</p:tagLst>
</file>

<file path=ppt/tags/tag155.xml><?xml version="1.0" encoding="utf-8"?>
<p:tagLst xmlns:p="http://schemas.openxmlformats.org/presentationml/2006/main">
  <p:tag name="AS_UNIQUEID" val="844"/>
</p:tagLst>
</file>

<file path=ppt/tags/tag156.xml><?xml version="1.0" encoding="utf-8"?>
<p:tagLst xmlns:p="http://schemas.openxmlformats.org/presentationml/2006/main">
  <p:tag name="AS_UNIQUEID" val="845"/>
</p:tagLst>
</file>

<file path=ppt/tags/tag157.xml><?xml version="1.0" encoding="utf-8"?>
<p:tagLst xmlns:p="http://schemas.openxmlformats.org/presentationml/2006/main">
  <p:tag name="AS_UNIQUEID" val="846"/>
</p:tagLst>
</file>

<file path=ppt/tags/tag158.xml><?xml version="1.0" encoding="utf-8"?>
<p:tagLst xmlns:p="http://schemas.openxmlformats.org/presentationml/2006/main">
  <p:tag name="AS_UNIQUEID" val="847"/>
</p:tagLst>
</file>

<file path=ppt/tags/tag159.xml><?xml version="1.0" encoding="utf-8"?>
<p:tagLst xmlns:p="http://schemas.openxmlformats.org/presentationml/2006/main">
  <p:tag name="AS_UNIQUEID" val="848"/>
</p:tagLst>
</file>

<file path=ppt/tags/tag16.xml><?xml version="1.0" encoding="utf-8"?>
<p:tagLst xmlns:p="http://schemas.openxmlformats.org/presentationml/2006/main"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971_1*i*3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UNIT_BLOCK" val="0"/>
  <p:tag name="KSO_WM_UNIT_DEC_AREA_ID" val="836832d99bf740f6930234eabeb73dfc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9210ae70bbd84acebb096b74a9639026&quot;,&quot;X&quot;:{&quot;Pos&quot;:2},&quot;Y&quot;:{&quot;Pos&quot;:2}},&quot;whChangeMode&quot;:0}"/>
  <p:tag name="KSO_WM_CHIP_GROUPID" val="5ecf615686bf8da9b674016d"/>
  <p:tag name="KSO_WM_CHIP_XID" val="5ecf615686bf8da9b674016e"/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214054ed1e2fb803de"/>
  <p:tag name="KSO_WM_TEMPLATE_ASSEMBLE_GROUPID" val="60656f214054ed1e2fb803de"/>
</p:tagLst>
</file>

<file path=ppt/tags/tag160.xml><?xml version="1.0" encoding="utf-8"?>
<p:tagLst xmlns:p="http://schemas.openxmlformats.org/presentationml/2006/main">
  <p:tag name="AS_UNIQUEID" val="849"/>
</p:tagLst>
</file>

<file path=ppt/tags/tag161.xml><?xml version="1.0" encoding="utf-8"?>
<p:tagLst xmlns:p="http://schemas.openxmlformats.org/presentationml/2006/main">
  <p:tag name="AS_UNIQUEID" val="850"/>
</p:tagLst>
</file>

<file path=ppt/tags/tag162.xml><?xml version="1.0" encoding="utf-8"?>
<p:tagLst xmlns:p="http://schemas.openxmlformats.org/presentationml/2006/main">
  <p:tag name="AS_UNIQUEID" val="851"/>
</p:tagLst>
</file>

<file path=ppt/tags/tag163.xml><?xml version="1.0" encoding="utf-8"?>
<p:tagLst xmlns:p="http://schemas.openxmlformats.org/presentationml/2006/main">
  <p:tag name="AS_UNIQUEID" val="852"/>
</p:tagLst>
</file>

<file path=ppt/tags/tag164.xml><?xml version="1.0" encoding="utf-8"?>
<p:tagLst xmlns:p="http://schemas.openxmlformats.org/presentationml/2006/main">
  <p:tag name="AS_UNIQUEID" val="853"/>
</p:tagLst>
</file>

<file path=ppt/tags/tag165.xml><?xml version="1.0" encoding="utf-8"?>
<p:tagLst xmlns:p="http://schemas.openxmlformats.org/presentationml/2006/main">
  <p:tag name="AS_UNIQUEID" val="854"/>
</p:tagLst>
</file>

<file path=ppt/tags/tag166.xml><?xml version="1.0" encoding="utf-8"?>
<p:tagLst xmlns:p="http://schemas.openxmlformats.org/presentationml/2006/main">
  <p:tag name="AS_UNIQUEID" val="855"/>
</p:tagLst>
</file>

<file path=ppt/tags/tag167.xml><?xml version="1.0" encoding="utf-8"?>
<p:tagLst xmlns:p="http://schemas.openxmlformats.org/presentationml/2006/main">
  <p:tag name="AS_UNIQUEID" val="856"/>
</p:tagLst>
</file>

<file path=ppt/tags/tag168.xml><?xml version="1.0" encoding="utf-8"?>
<p:tagLst xmlns:p="http://schemas.openxmlformats.org/presentationml/2006/main">
  <p:tag name="AS_UNIQUEID" val="1151"/>
</p:tagLst>
</file>

<file path=ppt/tags/tag169.xml><?xml version="1.0" encoding="utf-8"?>
<p:tagLst xmlns:p="http://schemas.openxmlformats.org/presentationml/2006/main">
  <p:tag name="AS_UNIQUEID" val="1152"/>
</p:tagLst>
</file>

<file path=ppt/tags/tag17.xml><?xml version="1.0" encoding="utf-8"?>
<p:tagLst xmlns:p="http://schemas.openxmlformats.org/presentationml/2006/main">
  <p:tag name="KSO_WM_UNIT_BLOCK" val="0"/>
  <p:tag name="KSO_WM_UNIT_SM_LIMIT_TYPE" val="2"/>
  <p:tag name="KSO_WM_UNIT_DEC_AREA_ID" val="a8ce931499d94957a0ea566156d6545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971_1*i*4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9210ae70bbd84acebb096b74a9639026&quot;,&quot;X&quot;:{&quot;Pos&quot;:2},&quot;Y&quot;:{&quot;Pos&quot;:2}},&quot;whChangeMode&quot;:0}"/>
  <p:tag name="KSO_WM_CHIP_GROUPID" val="5ecf615686bf8da9b674016d"/>
  <p:tag name="KSO_WM_CHIP_XID" val="5ecf615686bf8da9b674016e"/>
  <p:tag name="KSO_WM_UNIT_LINE_FORE_SCHEMECOLOR_INDEX_BRIGHTNESS" val="0.25"/>
  <p:tag name="KSO_WM_UNIT_LINE_FORE_SCHEMECOLOR_INDEX" val="13"/>
  <p:tag name="KSO_WM_UNIT_LINE_FILL_TYPE" val="2"/>
  <p:tag name="KSO_WM_TEMPLATE_ASSEMBLE_XID" val="60656f214054ed1e2fb803de"/>
  <p:tag name="KSO_WM_TEMPLATE_ASSEMBLE_GROUPID" val="60656f214054ed1e2fb803de"/>
</p:tagLst>
</file>

<file path=ppt/tags/tag170.xml><?xml version="1.0" encoding="utf-8"?>
<p:tagLst xmlns:p="http://schemas.openxmlformats.org/presentationml/2006/main">
  <p:tag name="AS_UNIQUEID" val="1153"/>
</p:tagLst>
</file>

<file path=ppt/tags/tag171.xml><?xml version="1.0" encoding="utf-8"?>
<p:tagLst xmlns:p="http://schemas.openxmlformats.org/presentationml/2006/main">
  <p:tag name="AS_UNIQUEID" val="143"/>
</p:tagLst>
</file>

<file path=ppt/tags/tag172.xml><?xml version="1.0" encoding="utf-8"?>
<p:tagLst xmlns:p="http://schemas.openxmlformats.org/presentationml/2006/main">
  <p:tag name="AS_UNIQUEID" val="144"/>
</p:tagLst>
</file>

<file path=ppt/tags/tag173.xml><?xml version="1.0" encoding="utf-8"?>
<p:tagLst xmlns:p="http://schemas.openxmlformats.org/presentationml/2006/main">
  <p:tag name="AS_UNIQUEID" val="444"/>
</p:tagLst>
</file>

<file path=ppt/tags/tag174.xml><?xml version="1.0" encoding="utf-8"?>
<p:tagLst xmlns:p="http://schemas.openxmlformats.org/presentationml/2006/main">
  <p:tag name="AS_UNIQUEID" val="55"/>
</p:tagLst>
</file>

<file path=ppt/tags/tag175.xml><?xml version="1.0" encoding="utf-8"?>
<p:tagLst xmlns:p="http://schemas.openxmlformats.org/presentationml/2006/main">
  <p:tag name="AS_UNIQUEID" val="860"/>
</p:tagLst>
</file>

<file path=ppt/tags/tag176.xml><?xml version="1.0" encoding="utf-8"?>
<p:tagLst xmlns:p="http://schemas.openxmlformats.org/presentationml/2006/main">
  <p:tag name="AS_UNIQUEID" val="553"/>
</p:tagLst>
</file>

<file path=ppt/tags/tag177.xml><?xml version="1.0" encoding="utf-8"?>
<p:tagLst xmlns:p="http://schemas.openxmlformats.org/presentationml/2006/main">
  <p:tag name="AS_UNIQUEID" val="1159"/>
</p:tagLst>
</file>

<file path=ppt/tags/tag178.xml><?xml version="1.0" encoding="utf-8"?>
<p:tagLst xmlns:p="http://schemas.openxmlformats.org/presentationml/2006/main">
  <p:tag name="AS_UNIQUEID" val="861"/>
</p:tagLst>
</file>

<file path=ppt/tags/tag179.xml><?xml version="1.0" encoding="utf-8"?>
<p:tagLst xmlns:p="http://schemas.openxmlformats.org/presentationml/2006/main">
  <p:tag name="AS_UNIQUEID" val="143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71_1*a*1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210ae70bbd84acebb096b74a963902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1e35d2365474ab08e8730e602818ff3"/>
  <p:tag name="KSO_WM_UNIT_TEXT_FILL_FORE_SCHEMECOLOR_INDEX_BRIGHTNESS" val="0"/>
  <p:tag name="KSO_WM_UNIT_TEXT_FILL_FORE_SCHEMECOLOR_INDEX" val="13"/>
  <p:tag name="KSO_WM_UNIT_TEXT_FILL_TYPE" val="1"/>
  <p:tag name="KSO_WM_TEMPLATE_ASSEMBLE_XID" val="60656f214054ed1e2fb803de"/>
  <p:tag name="KSO_WM_TEMPLATE_ASSEMBLE_GROUPID" val="60656f214054ed1e2fb803de"/>
</p:tagLst>
</file>

<file path=ppt/tags/tag180.xml><?xml version="1.0" encoding="utf-8"?>
<p:tagLst xmlns:p="http://schemas.openxmlformats.org/presentationml/2006/main">
  <p:tag name="AS_UNIQUEID" val="144"/>
</p:tagLst>
</file>

<file path=ppt/tags/tag181.xml><?xml version="1.0" encoding="utf-8"?>
<p:tagLst xmlns:p="http://schemas.openxmlformats.org/presentationml/2006/main">
  <p:tag name="AS_UNIQUEID" val="444"/>
</p:tagLst>
</file>

<file path=ppt/tags/tag182.xml><?xml version="1.0" encoding="utf-8"?>
<p:tagLst xmlns:p="http://schemas.openxmlformats.org/presentationml/2006/main">
  <p:tag name="AS_UNIQUEID" val="55"/>
</p:tagLst>
</file>

<file path=ppt/tags/tag183.xml><?xml version="1.0" encoding="utf-8"?>
<p:tagLst xmlns:p="http://schemas.openxmlformats.org/presentationml/2006/main">
  <p:tag name="AS_UNIQUEID" val="871"/>
</p:tagLst>
</file>

<file path=ppt/tags/tag184.xml><?xml version="1.0" encoding="utf-8"?>
<p:tagLst xmlns:p="http://schemas.openxmlformats.org/presentationml/2006/main">
  <p:tag name="AS_UNIQUEID" val="1164"/>
</p:tagLst>
</file>

<file path=ppt/tags/tag185.xml><?xml version="1.0" encoding="utf-8"?>
<p:tagLst xmlns:p="http://schemas.openxmlformats.org/presentationml/2006/main">
  <p:tag name="AS_UNIQUEID" val="1165"/>
</p:tagLst>
</file>

<file path=ppt/tags/tag186.xml><?xml version="1.0" encoding="utf-8"?>
<p:tagLst xmlns:p="http://schemas.openxmlformats.org/presentationml/2006/main">
  <p:tag name="AS_UNIQUEID" val="721"/>
</p:tagLst>
</file>

<file path=ppt/tags/tag187.xml><?xml version="1.0" encoding="utf-8"?>
<p:tagLst xmlns:p="http://schemas.openxmlformats.org/presentationml/2006/main">
  <p:tag name="AS_UNIQUEID" val="719"/>
</p:tagLst>
</file>

<file path=ppt/tags/tag188.xml><?xml version="1.0" encoding="utf-8"?>
<p:tagLst xmlns:p="http://schemas.openxmlformats.org/presentationml/2006/main">
  <p:tag name="AS_UNIQUEID" val="425"/>
</p:tagLst>
</file>

<file path=ppt/tags/tag189.xml><?xml version="1.0" encoding="utf-8"?>
<p:tagLst xmlns:p="http://schemas.openxmlformats.org/presentationml/2006/main">
  <p:tag name="AS_UNIQUEID" val="425"/>
</p:tagLst>
</file>

<file path=ppt/tags/tag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71_1*f*1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0"/>
  <p:tag name="KSO_WM_UNIT_SHOW_EDIT_AREA_INDICATION" val="1"/>
  <p:tag name="KSO_WM_CHIP_GROUPID" val="5e6b05596848fb12bee65ac8"/>
  <p:tag name="KSO_WM_CHIP_XID" val="5e6b05596848fb12bee65aca"/>
  <p:tag name="KSO_WM_UNIT_DEC_AREA_ID" val="211ef5ee6d754f7dbbfd31b7306734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b1fcf23c3364328a7d627614fc09c65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214054ed1e2fb803de"/>
  <p:tag name="KSO_WM_TEMPLATE_ASSEMBLE_GROUPID" val="60656f214054ed1e2fb803de"/>
</p:tagLst>
</file>

<file path=ppt/tags/tag190.xml><?xml version="1.0" encoding="utf-8"?>
<p:tagLst xmlns:p="http://schemas.openxmlformats.org/presentationml/2006/main">
  <p:tag name="AS_UNIQUEID" val="143"/>
</p:tagLst>
</file>

<file path=ppt/tags/tag191.xml><?xml version="1.0" encoding="utf-8"?>
<p:tagLst xmlns:p="http://schemas.openxmlformats.org/presentationml/2006/main">
  <p:tag name="AS_UNIQUEID" val="144"/>
</p:tagLst>
</file>

<file path=ppt/tags/tag192.xml><?xml version="1.0" encoding="utf-8"?>
<p:tagLst xmlns:p="http://schemas.openxmlformats.org/presentationml/2006/main">
  <p:tag name="AS_UNIQUEID" val="444"/>
</p:tagLst>
</file>

<file path=ppt/tags/tag193.xml><?xml version="1.0" encoding="utf-8"?>
<p:tagLst xmlns:p="http://schemas.openxmlformats.org/presentationml/2006/main">
  <p:tag name="AS_UNIQUEID" val="55"/>
</p:tagLst>
</file>

<file path=ppt/tags/tag194.xml><?xml version="1.0" encoding="utf-8"?>
<p:tagLst xmlns:p="http://schemas.openxmlformats.org/presentationml/2006/main">
  <p:tag name="AS_UNIQUEID" val="3273"/>
</p:tagLst>
</file>

<file path=ppt/tags/tag195.xml><?xml version="1.0" encoding="utf-8"?>
<p:tagLst xmlns:p="http://schemas.openxmlformats.org/presentationml/2006/main">
  <p:tag name="AS_UNIQUEID" val="3274"/>
</p:tagLst>
</file>

<file path=ppt/tags/tag196.xml><?xml version="1.0" encoding="utf-8"?>
<p:tagLst xmlns:p="http://schemas.openxmlformats.org/presentationml/2006/main">
  <p:tag name="AS_UNIQUEID" val="1059"/>
</p:tagLst>
</file>

<file path=ppt/tags/tag197.xml><?xml version="1.0" encoding="utf-8"?>
<p:tagLst xmlns:p="http://schemas.openxmlformats.org/presentationml/2006/main">
  <p:tag name="AS_UNIQUEID" val="143"/>
</p:tagLst>
</file>

<file path=ppt/tags/tag198.xml><?xml version="1.0" encoding="utf-8"?>
<p:tagLst xmlns:p="http://schemas.openxmlformats.org/presentationml/2006/main">
  <p:tag name="AS_UNIQUEID" val="144"/>
</p:tagLst>
</file>

<file path=ppt/tags/tag199.xml><?xml version="1.0" encoding="utf-8"?>
<p:tagLst xmlns:p="http://schemas.openxmlformats.org/presentationml/2006/main">
  <p:tag name="AS_UNIQUEID" val="719"/>
</p:tagLst>
</file>

<file path=ppt/tags/tag2.xml><?xml version="1.0" encoding="utf-8"?>
<p:tagLst xmlns:p="http://schemas.openxmlformats.org/presentationml/2006/main">
  <p:tag name="AS_UNIQUEID" val="144"/>
</p:tagLst>
</file>

<file path=ppt/tags/tag20.xml><?xml version="1.0" encoding="utf-8"?>
<p:tagLst xmlns:p="http://schemas.openxmlformats.org/presentationml/2006/main">
  <p:tag name="AS_UNIQUEID" val="577"/>
  <p:tag name="KSO_WM_UNIT_VALUE" val="1565*1481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971_1*d*1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1442dc0f8b0401bb7b2ef60eac8e6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2c75c77e8262491eb1a67d7f3f26ab8d"/>
  <p:tag name="KSO_WM_UNIT_PLACING_PICTURE" val="2c75c77e8262491eb1a67d7f3f26ab8d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214054ed1e2fb803de"/>
  <p:tag name="KSO_WM_TEMPLATE_ASSEMBLE_GROUPID" val="60656f214054ed1e2fb803de"/>
  <p:tag name="KSO_WM_UNIT_PLACING_PICTURE_USER_VIEWPORT" val="{&quot;height&quot;:4985,&quot;width&quot;:4558}"/>
  <p:tag name="KSO_WM_UNIT_PLACING_PICTURE_INFO" val="{&quot;code&quot;:&quot;&quot;,&quot;full_picture&quot;:false,&quot;scheme&quot;:&quot;2-0&quot;,&quot;spacing&quot;:5}"/>
  <p:tag name="KSO_WM_UNIT_PLACING_PICTURE_USER_VIEWPORT_SMARTMENU" val="{&quot;height&quot;:8880.059814453125,&quot;width&quot;:4293.0299072265625}"/>
  <p:tag name="KSO_WM_UNIT_PLACING_PICTURE_USER_RELATIVERECTANGLE_SMARTMENU" val="{&quot;bottom&quot;:0,&quot;left&quot;:0.16964519407513917,&quot;right&quot;:0.16964519407513917,&quot;top&quot;:0}"/>
</p:tagLst>
</file>

<file path=ppt/tags/tag200.xml><?xml version="1.0" encoding="utf-8"?>
<p:tagLst xmlns:p="http://schemas.openxmlformats.org/presentationml/2006/main">
  <p:tag name="AS_UNIQUEID" val="720"/>
  <p:tag name="KSO_WM_UNIT_TABLE_BEAUTIFY" val="smartTable{5bf2a7bf-40b2-4082-acb1-134806c6b9e9}"/>
  <p:tag name="TABLE_ENDDRAG_ORIGIN_RECT" val="698*217"/>
  <p:tag name="TABLE_ENDDRAG_RECT" val="81*154*699*217"/>
</p:tagLst>
</file>

<file path=ppt/tags/tag201.xml><?xml version="1.0" encoding="utf-8"?>
<p:tagLst xmlns:p="http://schemas.openxmlformats.org/presentationml/2006/main">
  <p:tag name="AS_UNIQUEID" val="721"/>
</p:tagLst>
</file>

<file path=ppt/tags/tag202.xml><?xml version="1.0" encoding="utf-8"?>
<p:tagLst xmlns:p="http://schemas.openxmlformats.org/presentationml/2006/main">
  <p:tag name="AS_UNIQUEID" val="722"/>
</p:tagLst>
</file>

<file path=ppt/tags/tag203.xml><?xml version="1.0" encoding="utf-8"?>
<p:tagLst xmlns:p="http://schemas.openxmlformats.org/presentationml/2006/main">
  <p:tag name="AS_UNIQUEID" val="723"/>
</p:tagLst>
</file>

<file path=ppt/tags/tag204.xml><?xml version="1.0" encoding="utf-8"?>
<p:tagLst xmlns:p="http://schemas.openxmlformats.org/presentationml/2006/main">
  <p:tag name="AS_UNIQUEID" val="444"/>
</p:tagLst>
</file>

<file path=ppt/tags/tag205.xml><?xml version="1.0" encoding="utf-8"?>
<p:tagLst xmlns:p="http://schemas.openxmlformats.org/presentationml/2006/main">
  <p:tag name="AS_UNIQUEID" val="1163"/>
</p:tagLst>
</file>

<file path=ppt/tags/tag206.xml><?xml version="1.0" encoding="utf-8"?>
<p:tagLst xmlns:p="http://schemas.openxmlformats.org/presentationml/2006/main">
  <p:tag name="AS_UNIQUEID" val="1164"/>
</p:tagLst>
</file>

<file path=ppt/tags/tag207.xml><?xml version="1.0" encoding="utf-8"?>
<p:tagLst xmlns:p="http://schemas.openxmlformats.org/presentationml/2006/main">
  <p:tag name="AS_UNIQUEID" val="1165"/>
</p:tagLst>
</file>

<file path=ppt/tags/tag208.xml><?xml version="1.0" encoding="utf-8"?>
<p:tagLst xmlns:p="http://schemas.openxmlformats.org/presentationml/2006/main">
  <p:tag name="AS_UNIQUEID" val="1166"/>
</p:tagLst>
</file>

<file path=ppt/tags/tag209.xml><?xml version="1.0" encoding="utf-8"?>
<p:tagLst xmlns:p="http://schemas.openxmlformats.org/presentationml/2006/main">
  <p:tag name="AS_UNIQUEID" val="1167"/>
</p:tagLst>
</file>

<file path=ppt/tags/tag21.xml><?xml version="1.0" encoding="utf-8"?>
<p:tagLst xmlns:p="http://schemas.openxmlformats.org/presentationml/2006/main">
  <p:tag name="AS_UNIQUEID" val="578"/>
  <p:tag name="KSO_WM_UNIT_VALUE" val="1565*1481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971_1*d*1"/>
  <p:tag name="KSO_WM_TEMPLATE_CATEGORY" val="diagram"/>
  <p:tag name="KSO_WM_TEMPLATE_INDEX" val="202119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1442dc0f8b0401bb7b2ef60eac8e6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2c75c77e8262491eb1a67d7f3f26ab8d"/>
  <p:tag name="KSO_WM_UNIT_PLACING_PICTURE" val="2c75c77e8262491eb1a67d7f3f26ab8d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214054ed1e2fb803de"/>
  <p:tag name="KSO_WM_TEMPLATE_ASSEMBLE_GROUPID" val="60656f214054ed1e2fb803de"/>
  <p:tag name="KSO_WM_UNIT_PLACING_PICTURE_USER_VIEWPORT" val="{&quot;height&quot;:4992,&quot;width&quot;:4722}"/>
  <p:tag name="KSO_WM_UNIT_PLACING_PICTURE_INFO" val="{&quot;code&quot;:&quot;&quot;,&quot;full_picture&quot;:false,&quot;scheme&quot;:&quot;2-0&quot;,&quot;spacing&quot;:5}"/>
  <p:tag name="KSO_WM_UNIT_PLACING_PICTURE_USER_VIEWPORT_SMARTMENU" val="{&quot;height&quot;:8880.059814453125,&quot;width&quot;:4293.0299072265625}"/>
  <p:tag name="KSO_WM_UNIT_PLACING_PICTURE_USER_RELATIVERECTANGLE_SMARTMENU" val="{&quot;bottom&quot;:0,&quot;left&quot;:0.12322175593675273,&quot;right&quot;:0.12322175593675273,&quot;top&quot;:0}"/>
</p:tagLst>
</file>

<file path=ppt/tags/tag210.xml><?xml version="1.0" encoding="utf-8"?>
<p:tagLst xmlns:p="http://schemas.openxmlformats.org/presentationml/2006/main">
  <p:tag name="AS_UNIQUEID" val="1174"/>
</p:tagLst>
</file>

<file path=ppt/tags/tag211.xml><?xml version="1.0" encoding="utf-8"?>
<p:tagLst xmlns:p="http://schemas.openxmlformats.org/presentationml/2006/main">
  <p:tag name="AS_UNIQUEID" val="1175"/>
</p:tagLst>
</file>

<file path=ppt/tags/tag212.xml><?xml version="1.0" encoding="utf-8"?>
<p:tagLst xmlns:p="http://schemas.openxmlformats.org/presentationml/2006/main">
  <p:tag name="AS_UNIQUEID" val="1176"/>
</p:tagLst>
</file>

<file path=ppt/tags/tag213.xml><?xml version="1.0" encoding="utf-8"?>
<p:tagLst xmlns:p="http://schemas.openxmlformats.org/presentationml/2006/main">
  <p:tag name="AS_UNIQUEID" val="1177"/>
</p:tagLst>
</file>

<file path=ppt/tags/tag214.xml><?xml version="1.0" encoding="utf-8"?>
<p:tagLst xmlns:p="http://schemas.openxmlformats.org/presentationml/2006/main">
  <p:tag name="AS_UNIQUEID" val="1178"/>
</p:tagLst>
</file>

<file path=ppt/tags/tag215.xml><?xml version="1.0" encoding="utf-8"?>
<p:tagLst xmlns:p="http://schemas.openxmlformats.org/presentationml/2006/main">
  <p:tag name="AS_UNIQUEID" val="1179"/>
</p:tagLst>
</file>

<file path=ppt/tags/tag216.xml><?xml version="1.0" encoding="utf-8"?>
<p:tagLst xmlns:p="http://schemas.openxmlformats.org/presentationml/2006/main">
  <p:tag name="AS_UNIQUEID" val="1180"/>
</p:tagLst>
</file>

<file path=ppt/tags/tag217.xml><?xml version="1.0" encoding="utf-8"?>
<p:tagLst xmlns:p="http://schemas.openxmlformats.org/presentationml/2006/main">
  <p:tag name="AS_UNIQUEID" val="1181"/>
</p:tagLst>
</file>

<file path=ppt/tags/tag218.xml><?xml version="1.0" encoding="utf-8"?>
<p:tagLst xmlns:p="http://schemas.openxmlformats.org/presentationml/2006/main">
  <p:tag name="AS_UNIQUEID" val="1182"/>
</p:tagLst>
</file>

<file path=ppt/tags/tag219.xml><?xml version="1.0" encoding="utf-8"?>
<p:tagLst xmlns:p="http://schemas.openxmlformats.org/presentationml/2006/main">
  <p:tag name="AS_UNIQUEID" val="1183"/>
</p:tagLst>
</file>

<file path=ppt/tags/tag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7&quot;,&quot;maxSize&quot;:{&quot;size1&quot;:49.99963919321696},&quot;minSize&quot;:{&quot;size1&quot;:38.799639193216954},&quot;normalSize&quot;:{&quot;size1&quot;:48.28088919321696},&quot;subLayout&quot;:[{&quot;id&quot;:&quot;2021-04-01T15:29:27&quot;,&quot;maxSize&quot;:{&quot;size1&quot;:46.699708246301725},&quot;minSize&quot;:{&quot;size1&quot;:19.999708246301722},&quot;normalSize&quot;:{&quot;size1&quot;:19.999708246301722},&quot;subLayout&quot;:[{&quot;id&quot;:&quot;2021-04-01T15:29:27&quot;,&quot;margin&quot;:{&quot;bottom&quot;:0.02600000612437725,&quot;left&quot;:1.6929999589920044,&quot;right&quot;:0.847000002861023,&quot;top&quot;:1.6929999589920044},&quot;type&quot;:0},{&quot;id&quot;:&quot;2021-04-01T15:29:27&quot;,&quot;margin&quot;:{&quot;bottom&quot;:1.6929999589920044,&quot;left&quot;:1.6929999589920044,&quot;right&quot;:0.847000002861023,&quot;top&quot;:1.2699999809265137},&quot;type&quot;:0}],&quot;type&quot;:0},{&quot;id&quot;:&quot;2021-04-01T15:29:27&quot;,&quot;margin&quot;:{&quot;bottom&quot;:1.6929999589920044,&quot;left&quot;:0.4230000674724579,&quot;right&quot;:1.6929999589920044,&quot;top&quot;:1.6929999589920044},&quot;type&quot;:0}],&quot;type&quot;:0}"/>
  <p:tag name="KSO_WM_SLIDE_BACKGROUND" val="[&quot;general&quot;,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15686bf8da9b674016e"/>
  <p:tag name="KSO_WM_CHIP_FILLPROP" val="[[{&quot;fill_id&quot;:&quot;722accd572074b41a2d4cf8c733c9957&quot;,&quot;fill_align&quot;:&quot;lb&quot;,&quot;text_align&quot;:&quot;lb&quot;,&quot;text_direction&quot;:&quot;horizontal&quot;,&quot;chip_types&quot;:[&quot;text&quot;,&quot;header&quot;]},{&quot;fill_id&quot;:&quot;164c300f690d423ab1b6e3b65edb0bf9&quot;,&quot;fill_align&quot;:&quot;lt&quot;,&quot;text_align&quot;:&quot;lt&quot;,&quot;text_direction&quot;:&quot;horizontal&quot;,&quot;chip_types&quot;:[&quot;text&quot;,&quot;picture&quot;,&quot;chart&quot;,&quot;table&quot;,&quot;video&quot;]},{&quot;fill_id&quot;:&quot;e836bed5e59843b5bc0179a1591ebf37&quot;,&quot;fill_align&quot;:&quot;r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]]"/>
  <p:tag name="KSO_WM_SLIDE_ID" val="diagram2021197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a_d_f"/>
  <p:tag name="KSO_WM_SLIDE_LAYOUT_CNT" val="1_1_1"/>
  <p:tag name="KSO_WM_SLIDE_CAN_ADD_NAVIGATION" val="1"/>
  <p:tag name="KSO_WM_CHIP_GROUPID" val="5ecf615686bf8da9b674016d"/>
  <p:tag name="KSO_WM_SLIDE_BK_DARK_LIGHT" val="2"/>
  <p:tag name="KSO_WM_SLIDE_BACKGROUND_TYPE" val="frame"/>
  <p:tag name="KSO_WM_SLIDE_SUPPORT_FEATURE_TYPE" val="7"/>
  <p:tag name="KSO_WM_TEMPLATE_ASSEMBLE_XID" val="60656f214054ed1e2fb803de"/>
  <p:tag name="KSO_WM_TEMPLATE_ASSEMBLE_GROUPID" val="60656f214054ed1e2fb803de"/>
</p:tagLst>
</file>

<file path=ppt/tags/tag220.xml><?xml version="1.0" encoding="utf-8"?>
<p:tagLst xmlns:p="http://schemas.openxmlformats.org/presentationml/2006/main">
  <p:tag name="AS_UNIQUEID" val="1184"/>
</p:tagLst>
</file>

<file path=ppt/tags/tag221.xml><?xml version="1.0" encoding="utf-8"?>
<p:tagLst xmlns:p="http://schemas.openxmlformats.org/presentationml/2006/main">
  <p:tag name="AS_UNIQUEID" val="1185"/>
</p:tagLst>
</file>

<file path=ppt/tags/tag222.xml><?xml version="1.0" encoding="utf-8"?>
<p:tagLst xmlns:p="http://schemas.openxmlformats.org/presentationml/2006/main">
  <p:tag name="AS_UNIQUEID" val="1186"/>
</p:tagLst>
</file>

<file path=ppt/tags/tag223.xml><?xml version="1.0" encoding="utf-8"?>
<p:tagLst xmlns:p="http://schemas.openxmlformats.org/presentationml/2006/main">
  <p:tag name="AS_UNIQUEID" val="1187"/>
</p:tagLst>
</file>

<file path=ppt/tags/tag224.xml><?xml version="1.0" encoding="utf-8"?>
<p:tagLst xmlns:p="http://schemas.openxmlformats.org/presentationml/2006/main">
  <p:tag name="AS_UNIQUEID" val="1188"/>
</p:tagLst>
</file>

<file path=ppt/tags/tag225.xml><?xml version="1.0" encoding="utf-8"?>
<p:tagLst xmlns:p="http://schemas.openxmlformats.org/presentationml/2006/main">
  <p:tag name="AS_UNIQUEID" val="1189"/>
</p:tagLst>
</file>

<file path=ppt/tags/tag226.xml><?xml version="1.0" encoding="utf-8"?>
<p:tagLst xmlns:p="http://schemas.openxmlformats.org/presentationml/2006/main">
  <p:tag name="AS_UNIQUEID" val="1190"/>
</p:tagLst>
</file>

<file path=ppt/tags/tag227.xml><?xml version="1.0" encoding="utf-8"?>
<p:tagLst xmlns:p="http://schemas.openxmlformats.org/presentationml/2006/main">
  <p:tag name="AS_UNIQUEID" val="1191"/>
</p:tagLst>
</file>

<file path=ppt/tags/tag228.xml><?xml version="1.0" encoding="utf-8"?>
<p:tagLst xmlns:p="http://schemas.openxmlformats.org/presentationml/2006/main">
  <p:tag name="AS_UNIQUEID" val="1192"/>
</p:tagLst>
</file>

<file path=ppt/tags/tag229.xml><?xml version="1.0" encoding="utf-8"?>
<p:tagLst xmlns:p="http://schemas.openxmlformats.org/presentationml/2006/main">
  <p:tag name="AS_UNIQUEID" val="1193"/>
</p:tagLst>
</file>

<file path=ppt/tags/tag23.xml><?xml version="1.0" encoding="utf-8"?>
<p:tagLst xmlns:p="http://schemas.openxmlformats.org/presentationml/2006/main">
  <p:tag name="AS_UNIQUEID" val="143"/>
</p:tagLst>
</file>

<file path=ppt/tags/tag230.xml><?xml version="1.0" encoding="utf-8"?>
<p:tagLst xmlns:p="http://schemas.openxmlformats.org/presentationml/2006/main">
  <p:tag name="AS_UNIQUEID" val="1194"/>
</p:tagLst>
</file>

<file path=ppt/tags/tag231.xml><?xml version="1.0" encoding="utf-8"?>
<p:tagLst xmlns:p="http://schemas.openxmlformats.org/presentationml/2006/main">
  <p:tag name="AS_UNIQUEID" val="1195"/>
</p:tagLst>
</file>

<file path=ppt/tags/tag232.xml><?xml version="1.0" encoding="utf-8"?>
<p:tagLst xmlns:p="http://schemas.openxmlformats.org/presentationml/2006/main">
  <p:tag name="AS_UNIQUEID" val="1196"/>
</p:tagLst>
</file>

<file path=ppt/tags/tag233.xml><?xml version="1.0" encoding="utf-8"?>
<p:tagLst xmlns:p="http://schemas.openxmlformats.org/presentationml/2006/main">
  <p:tag name="AS_UNIQUEID" val="1197"/>
</p:tagLst>
</file>

<file path=ppt/tags/tag234.xml><?xml version="1.0" encoding="utf-8"?>
<p:tagLst xmlns:p="http://schemas.openxmlformats.org/presentationml/2006/main">
  <p:tag name="AS_UNIQUEID" val="1198"/>
</p:tagLst>
</file>

<file path=ppt/tags/tag235.xml><?xml version="1.0" encoding="utf-8"?>
<p:tagLst xmlns:p="http://schemas.openxmlformats.org/presentationml/2006/main">
  <p:tag name="AS_UNIQUEID" val="1199"/>
</p:tagLst>
</file>

<file path=ppt/tags/tag236.xml><?xml version="1.0" encoding="utf-8"?>
<p:tagLst xmlns:p="http://schemas.openxmlformats.org/presentationml/2006/main">
  <p:tag name="AS_UNIQUEID" val="1200"/>
</p:tagLst>
</file>

<file path=ppt/tags/tag237.xml><?xml version="1.0" encoding="utf-8"?>
<p:tagLst xmlns:p="http://schemas.openxmlformats.org/presentationml/2006/main">
  <p:tag name="AS_UNIQUEID" val="1201"/>
</p:tagLst>
</file>

<file path=ppt/tags/tag238.xml><?xml version="1.0" encoding="utf-8"?>
<p:tagLst xmlns:p="http://schemas.openxmlformats.org/presentationml/2006/main">
  <p:tag name="AS_UNIQUEID" val="1202"/>
</p:tagLst>
</file>

<file path=ppt/tags/tag239.xml><?xml version="1.0" encoding="utf-8"?>
<p:tagLst xmlns:p="http://schemas.openxmlformats.org/presentationml/2006/main">
  <p:tag name="AS_UNIQUEID" val="1203"/>
</p:tagLst>
</file>

<file path=ppt/tags/tag24.xml><?xml version="1.0" encoding="utf-8"?>
<p:tagLst xmlns:p="http://schemas.openxmlformats.org/presentationml/2006/main">
  <p:tag name="AS_UNIQUEID" val="144"/>
</p:tagLst>
</file>

<file path=ppt/tags/tag240.xml><?xml version="1.0" encoding="utf-8"?>
<p:tagLst xmlns:p="http://schemas.openxmlformats.org/presentationml/2006/main">
  <p:tag name="AS_UNIQUEID" val="1204"/>
</p:tagLst>
</file>

<file path=ppt/tags/tag241.xml><?xml version="1.0" encoding="utf-8"?>
<p:tagLst xmlns:p="http://schemas.openxmlformats.org/presentationml/2006/main">
  <p:tag name="AS_UNIQUEID" val="1205"/>
</p:tagLst>
</file>

<file path=ppt/tags/tag242.xml><?xml version="1.0" encoding="utf-8"?>
<p:tagLst xmlns:p="http://schemas.openxmlformats.org/presentationml/2006/main">
  <p:tag name="AS_UNIQUEID" val="1206"/>
</p:tagLst>
</file>

<file path=ppt/tags/tag243.xml><?xml version="1.0" encoding="utf-8"?>
<p:tagLst xmlns:p="http://schemas.openxmlformats.org/presentationml/2006/main">
  <p:tag name="AS_UNIQUEID" val="1207"/>
</p:tagLst>
</file>

<file path=ppt/tags/tag244.xml><?xml version="1.0" encoding="utf-8"?>
<p:tagLst xmlns:p="http://schemas.openxmlformats.org/presentationml/2006/main">
  <p:tag name="AS_UNIQUEID" val="1208"/>
</p:tagLst>
</file>

<file path=ppt/tags/tag245.xml><?xml version="1.0" encoding="utf-8"?>
<p:tagLst xmlns:p="http://schemas.openxmlformats.org/presentationml/2006/main">
  <p:tag name="AS_UNIQUEID" val="1209"/>
</p:tagLst>
</file>

<file path=ppt/tags/tag246.xml><?xml version="1.0" encoding="utf-8"?>
<p:tagLst xmlns:p="http://schemas.openxmlformats.org/presentationml/2006/main">
  <p:tag name="AS_UNIQUEID" val="1210"/>
</p:tagLst>
</file>

<file path=ppt/tags/tag247.xml><?xml version="1.0" encoding="utf-8"?>
<p:tagLst xmlns:p="http://schemas.openxmlformats.org/presentationml/2006/main">
  <p:tag name="AS_UNIQUEID" val="1211"/>
</p:tagLst>
</file>

<file path=ppt/tags/tag248.xml><?xml version="1.0" encoding="utf-8"?>
<p:tagLst xmlns:p="http://schemas.openxmlformats.org/presentationml/2006/main">
  <p:tag name="AS_UNIQUEID" val="1212"/>
</p:tagLst>
</file>

<file path=ppt/tags/tag249.xml><?xml version="1.0" encoding="utf-8"?>
<p:tagLst xmlns:p="http://schemas.openxmlformats.org/presentationml/2006/main">
  <p:tag name="AS_UNIQUEID" val="1213"/>
</p:tagLst>
</file>

<file path=ppt/tags/tag25.xml><?xml version="1.0" encoding="utf-8"?>
<p:tagLst xmlns:p="http://schemas.openxmlformats.org/presentationml/2006/main">
  <p:tag name="AS_UNIQUEID" val="642"/>
</p:tagLst>
</file>

<file path=ppt/tags/tag250.xml><?xml version="1.0" encoding="utf-8"?>
<p:tagLst xmlns:p="http://schemas.openxmlformats.org/presentationml/2006/main">
  <p:tag name="AS_UNIQUEID" val="1214"/>
</p:tagLst>
</file>

<file path=ppt/tags/tag251.xml><?xml version="1.0" encoding="utf-8"?>
<p:tagLst xmlns:p="http://schemas.openxmlformats.org/presentationml/2006/main">
  <p:tag name="AS_UNIQUEID" val="1215"/>
</p:tagLst>
</file>

<file path=ppt/tags/tag252.xml><?xml version="1.0" encoding="utf-8"?>
<p:tagLst xmlns:p="http://schemas.openxmlformats.org/presentationml/2006/main">
  <p:tag name="AS_UNIQUEID" val="1216"/>
</p:tagLst>
</file>

<file path=ppt/tags/tag253.xml><?xml version="1.0" encoding="utf-8"?>
<p:tagLst xmlns:p="http://schemas.openxmlformats.org/presentationml/2006/main">
  <p:tag name="AS_UNIQUEID" val="1217"/>
</p:tagLst>
</file>

<file path=ppt/tags/tag254.xml><?xml version="1.0" encoding="utf-8"?>
<p:tagLst xmlns:p="http://schemas.openxmlformats.org/presentationml/2006/main">
  <p:tag name="AS_UNIQUEID" val="1218"/>
</p:tagLst>
</file>

<file path=ppt/tags/tag255.xml><?xml version="1.0" encoding="utf-8"?>
<p:tagLst xmlns:p="http://schemas.openxmlformats.org/presentationml/2006/main">
  <p:tag name="AS_UNIQUEID" val="1219"/>
</p:tagLst>
</file>

<file path=ppt/tags/tag256.xml><?xml version="1.0" encoding="utf-8"?>
<p:tagLst xmlns:p="http://schemas.openxmlformats.org/presentationml/2006/main">
  <p:tag name="AS_UNIQUEID" val="1220"/>
</p:tagLst>
</file>

<file path=ppt/tags/tag257.xml><?xml version="1.0" encoding="utf-8"?>
<p:tagLst xmlns:p="http://schemas.openxmlformats.org/presentationml/2006/main">
  <p:tag name="AS_UNIQUEID" val="1221"/>
</p:tagLst>
</file>

<file path=ppt/tags/tag258.xml><?xml version="1.0" encoding="utf-8"?>
<p:tagLst xmlns:p="http://schemas.openxmlformats.org/presentationml/2006/main">
  <p:tag name="AS_UNIQUEID" val="444"/>
</p:tagLst>
</file>

<file path=ppt/tags/tag259.xml><?xml version="1.0" encoding="utf-8"?>
<p:tagLst xmlns:p="http://schemas.openxmlformats.org/presentationml/2006/main">
  <p:tag name="AS_UNIQUEID" val="109"/>
</p:tagLst>
</file>

<file path=ppt/tags/tag26.xml><?xml version="1.0" encoding="utf-8"?>
<p:tagLst xmlns:p="http://schemas.openxmlformats.org/presentationml/2006/main">
  <p:tag name="AS_UNIQUEID" val="643"/>
</p:tagLst>
</file>

<file path=ppt/tags/tag260.xml><?xml version="1.0" encoding="utf-8"?>
<p:tagLst xmlns:p="http://schemas.openxmlformats.org/presentationml/2006/main">
  <p:tag name="AS_UNIQUEID" val="444"/>
</p:tagLst>
</file>

<file path=ppt/tags/tag261.xml><?xml version="1.0" encoding="utf-8"?>
<p:tagLst xmlns:p="http://schemas.openxmlformats.org/presentationml/2006/main">
  <p:tag name="COMMONDATA" val="eyJoZGlkIjoiYjA1ZDMzYzMyMjJhYTEwMDY4NTczMWNkNTI0NTkxZTMifQ=="/>
  <p:tag name="KSO_WPP_MARK_KEY" val="ac3827d4-0ea5-4274-b12d-b7891b90b446"/>
</p:tagLst>
</file>

<file path=ppt/tags/tag27.xml><?xml version="1.0" encoding="utf-8"?>
<p:tagLst xmlns:p="http://schemas.openxmlformats.org/presentationml/2006/main">
  <p:tag name="AS_UNIQUEID" val="644"/>
</p:tagLst>
</file>

<file path=ppt/tags/tag28.xml><?xml version="1.0" encoding="utf-8"?>
<p:tagLst xmlns:p="http://schemas.openxmlformats.org/presentationml/2006/main">
  <p:tag name="AS_UNIQUEID" val="646"/>
</p:tagLst>
</file>

<file path=ppt/tags/tag29.xml><?xml version="1.0" encoding="utf-8"?>
<p:tagLst xmlns:p="http://schemas.openxmlformats.org/presentationml/2006/main">
  <p:tag name="AS_UNIQUEID" val="647"/>
</p:tagLst>
</file>

<file path=ppt/tags/tag3.xml><?xml version="1.0" encoding="utf-8"?>
<p:tagLst xmlns:p="http://schemas.openxmlformats.org/presentationml/2006/main">
  <p:tag name="AS_UNIQUEID" val="839"/>
</p:tagLst>
</file>

<file path=ppt/tags/tag30.xml><?xml version="1.0" encoding="utf-8"?>
<p:tagLst xmlns:p="http://schemas.openxmlformats.org/presentationml/2006/main">
  <p:tag name="AS_UNIQUEID" val="648"/>
</p:tagLst>
</file>

<file path=ppt/tags/tag31.xml><?xml version="1.0" encoding="utf-8"?>
<p:tagLst xmlns:p="http://schemas.openxmlformats.org/presentationml/2006/main">
  <p:tag name="AS_UNIQUEID" val="649"/>
</p:tagLst>
</file>

<file path=ppt/tags/tag32.xml><?xml version="1.0" encoding="utf-8"?>
<p:tagLst xmlns:p="http://schemas.openxmlformats.org/presentationml/2006/main">
  <p:tag name="AS_UNIQUEID" val="650"/>
</p:tagLst>
</file>

<file path=ppt/tags/tag33.xml><?xml version="1.0" encoding="utf-8"?>
<p:tagLst xmlns:p="http://schemas.openxmlformats.org/presentationml/2006/main">
  <p:tag name="AS_UNIQUEID" val="646"/>
</p:tagLst>
</file>

<file path=ppt/tags/tag34.xml><?xml version="1.0" encoding="utf-8"?>
<p:tagLst xmlns:p="http://schemas.openxmlformats.org/presentationml/2006/main">
  <p:tag name="AS_UNIQUEID" val="25"/>
</p:tagLst>
</file>

<file path=ppt/tags/tag35.xml><?xml version="1.0" encoding="utf-8"?>
<p:tagLst xmlns:p="http://schemas.openxmlformats.org/presentationml/2006/main">
  <p:tag name="AS_UNIQUEID" val="143"/>
</p:tagLst>
</file>

<file path=ppt/tags/tag36.xml><?xml version="1.0" encoding="utf-8"?>
<p:tagLst xmlns:p="http://schemas.openxmlformats.org/presentationml/2006/main">
  <p:tag name="AS_UNIQUEID" val="144"/>
</p:tagLst>
</file>

<file path=ppt/tags/tag37.xml><?xml version="1.0" encoding="utf-8"?>
<p:tagLst xmlns:p="http://schemas.openxmlformats.org/presentationml/2006/main">
  <p:tag name="AS_UNIQUEID" val="444"/>
</p:tagLst>
</file>

<file path=ppt/tags/tag38.xml><?xml version="1.0" encoding="utf-8"?>
<p:tagLst xmlns:p="http://schemas.openxmlformats.org/presentationml/2006/main">
  <p:tag name="AS_UNIQUEID" val="729"/>
</p:tagLst>
</file>

<file path=ppt/tags/tag39.xml><?xml version="1.0" encoding="utf-8"?>
<p:tagLst xmlns:p="http://schemas.openxmlformats.org/presentationml/2006/main">
  <p:tag name="AS_UNIQUEID" val="730"/>
</p:tagLst>
</file>

<file path=ppt/tags/tag4.xml><?xml version="1.0" encoding="utf-8"?>
<p:tagLst xmlns:p="http://schemas.openxmlformats.org/presentationml/2006/main">
  <p:tag name="AS_UNIQUEID" val="840"/>
</p:tagLst>
</file>

<file path=ppt/tags/tag40.xml><?xml version="1.0" encoding="utf-8"?>
<p:tagLst xmlns:p="http://schemas.openxmlformats.org/presentationml/2006/main">
  <p:tag name="AS_UNIQUEID" val="731"/>
</p:tagLst>
</file>

<file path=ppt/tags/tag41.xml><?xml version="1.0" encoding="utf-8"?>
<p:tagLst xmlns:p="http://schemas.openxmlformats.org/presentationml/2006/main">
  <p:tag name="AS_UNIQUEID" val="732"/>
</p:tagLst>
</file>

<file path=ppt/tags/tag42.xml><?xml version="1.0" encoding="utf-8"?>
<p:tagLst xmlns:p="http://schemas.openxmlformats.org/presentationml/2006/main">
  <p:tag name="AS_UNIQUEID" val="733"/>
</p:tagLst>
</file>

<file path=ppt/tags/tag43.xml><?xml version="1.0" encoding="utf-8"?>
<p:tagLst xmlns:p="http://schemas.openxmlformats.org/presentationml/2006/main">
  <p:tag name="AS_UNIQUEID" val="734"/>
</p:tagLst>
</file>

<file path=ppt/tags/tag44.xml><?xml version="1.0" encoding="utf-8"?>
<p:tagLst xmlns:p="http://schemas.openxmlformats.org/presentationml/2006/main">
  <p:tag name="AS_UNIQUEID" val="735"/>
</p:tagLst>
</file>

<file path=ppt/tags/tag45.xml><?xml version="1.0" encoding="utf-8"?>
<p:tagLst xmlns:p="http://schemas.openxmlformats.org/presentationml/2006/main">
  <p:tag name="AS_UNIQUEID" val="736"/>
</p:tagLst>
</file>

<file path=ppt/tags/tag46.xml><?xml version="1.0" encoding="utf-8"?>
<p:tagLst xmlns:p="http://schemas.openxmlformats.org/presentationml/2006/main">
  <p:tag name="AS_UNIQUEID" val="737"/>
</p:tagLst>
</file>

<file path=ppt/tags/tag47.xml><?xml version="1.0" encoding="utf-8"?>
<p:tagLst xmlns:p="http://schemas.openxmlformats.org/presentationml/2006/main">
  <p:tag name="AS_UNIQUEID" val="738"/>
</p:tagLst>
</file>

<file path=ppt/tags/tag48.xml><?xml version="1.0" encoding="utf-8"?>
<p:tagLst xmlns:p="http://schemas.openxmlformats.org/presentationml/2006/main">
  <p:tag name="AS_UNIQUEID" val="739"/>
</p:tagLst>
</file>

<file path=ppt/tags/tag49.xml><?xml version="1.0" encoding="utf-8"?>
<p:tagLst xmlns:p="http://schemas.openxmlformats.org/presentationml/2006/main">
  <p:tag name="AS_UNIQUEID" val="740"/>
</p:tagLst>
</file>

<file path=ppt/tags/tag5.xml><?xml version="1.0" encoding="utf-8"?>
<p:tagLst xmlns:p="http://schemas.openxmlformats.org/presentationml/2006/main">
  <p:tag name="AS_UNIQUEID" val="841"/>
</p:tagLst>
</file>

<file path=ppt/tags/tag50.xml><?xml version="1.0" encoding="utf-8"?>
<p:tagLst xmlns:p="http://schemas.openxmlformats.org/presentationml/2006/main">
  <p:tag name="AS_UNIQUEID" val="741"/>
</p:tagLst>
</file>

<file path=ppt/tags/tag51.xml><?xml version="1.0" encoding="utf-8"?>
<p:tagLst xmlns:p="http://schemas.openxmlformats.org/presentationml/2006/main">
  <p:tag name="AS_UNIQUEID" val="742"/>
</p:tagLst>
</file>

<file path=ppt/tags/tag52.xml><?xml version="1.0" encoding="utf-8"?>
<p:tagLst xmlns:p="http://schemas.openxmlformats.org/presentationml/2006/main">
  <p:tag name="AS_UNIQUEID" val="743"/>
</p:tagLst>
</file>

<file path=ppt/tags/tag53.xml><?xml version="1.0" encoding="utf-8"?>
<p:tagLst xmlns:p="http://schemas.openxmlformats.org/presentationml/2006/main">
  <p:tag name="AS_UNIQUEID" val="744"/>
</p:tagLst>
</file>

<file path=ppt/tags/tag54.xml><?xml version="1.0" encoding="utf-8"?>
<p:tagLst xmlns:p="http://schemas.openxmlformats.org/presentationml/2006/main">
  <p:tag name="AS_UNIQUEID" val="745"/>
</p:tagLst>
</file>

<file path=ppt/tags/tag55.xml><?xml version="1.0" encoding="utf-8"?>
<p:tagLst xmlns:p="http://schemas.openxmlformats.org/presentationml/2006/main">
  <p:tag name="AS_UNIQUEID" val="746"/>
</p:tagLst>
</file>

<file path=ppt/tags/tag56.xml><?xml version="1.0" encoding="utf-8"?>
<p:tagLst xmlns:p="http://schemas.openxmlformats.org/presentationml/2006/main">
  <p:tag name="AS_UNIQUEID" val="747"/>
</p:tagLst>
</file>

<file path=ppt/tags/tag57.xml><?xml version="1.0" encoding="utf-8"?>
<p:tagLst xmlns:p="http://schemas.openxmlformats.org/presentationml/2006/main">
  <p:tag name="AS_UNIQUEID" val="748"/>
</p:tagLst>
</file>

<file path=ppt/tags/tag58.xml><?xml version="1.0" encoding="utf-8"?>
<p:tagLst xmlns:p="http://schemas.openxmlformats.org/presentationml/2006/main">
  <p:tag name="AS_UNIQUEID" val="749"/>
</p:tagLst>
</file>

<file path=ppt/tags/tag59.xml><?xml version="1.0" encoding="utf-8"?>
<p:tagLst xmlns:p="http://schemas.openxmlformats.org/presentationml/2006/main">
  <p:tag name="AS_UNIQUEID" val="750"/>
</p:tagLst>
</file>

<file path=ppt/tags/tag6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2"/>
  <p:tag name="KSO_WM_UNIT_INDEX" val="2"/>
  <p:tag name="KSO_WM_UNIT_LAYERLEVEL" val="1"/>
  <p:tag name="KSO_WM_UNIT_TYPE" val="i"/>
</p:tagLst>
</file>

<file path=ppt/tags/tag60.xml><?xml version="1.0" encoding="utf-8"?>
<p:tagLst xmlns:p="http://schemas.openxmlformats.org/presentationml/2006/main">
  <p:tag name="AS_UNIQUEID" val="751"/>
</p:tagLst>
</file>

<file path=ppt/tags/tag61.xml><?xml version="1.0" encoding="utf-8"?>
<p:tagLst xmlns:p="http://schemas.openxmlformats.org/presentationml/2006/main">
  <p:tag name="AS_UNIQUEID" val="752"/>
</p:tagLst>
</file>

<file path=ppt/tags/tag62.xml><?xml version="1.0" encoding="utf-8"?>
<p:tagLst xmlns:p="http://schemas.openxmlformats.org/presentationml/2006/main">
  <p:tag name="AS_UNIQUEID" val="753"/>
</p:tagLst>
</file>

<file path=ppt/tags/tag63.xml><?xml version="1.0" encoding="utf-8"?>
<p:tagLst xmlns:p="http://schemas.openxmlformats.org/presentationml/2006/main">
  <p:tag name="AS_UNIQUEID" val="754"/>
</p:tagLst>
</file>

<file path=ppt/tags/tag64.xml><?xml version="1.0" encoding="utf-8"?>
<p:tagLst xmlns:p="http://schemas.openxmlformats.org/presentationml/2006/main">
  <p:tag name="AS_UNIQUEID" val="755"/>
</p:tagLst>
</file>

<file path=ppt/tags/tag65.xml><?xml version="1.0" encoding="utf-8"?>
<p:tagLst xmlns:p="http://schemas.openxmlformats.org/presentationml/2006/main">
  <p:tag name="AS_UNIQUEID" val="756"/>
</p:tagLst>
</file>

<file path=ppt/tags/tag66.xml><?xml version="1.0" encoding="utf-8"?>
<p:tagLst xmlns:p="http://schemas.openxmlformats.org/presentationml/2006/main">
  <p:tag name="AS_UNIQUEID" val="757"/>
</p:tagLst>
</file>

<file path=ppt/tags/tag67.xml><?xml version="1.0" encoding="utf-8"?>
<p:tagLst xmlns:p="http://schemas.openxmlformats.org/presentationml/2006/main">
  <p:tag name="AS_UNIQUEID" val="758"/>
</p:tagLst>
</file>

<file path=ppt/tags/tag68.xml><?xml version="1.0" encoding="utf-8"?>
<p:tagLst xmlns:p="http://schemas.openxmlformats.org/presentationml/2006/main">
  <p:tag name="AS_UNIQUEID" val="759"/>
</p:tagLst>
</file>

<file path=ppt/tags/tag69.xml><?xml version="1.0" encoding="utf-8"?>
<p:tagLst xmlns:p="http://schemas.openxmlformats.org/presentationml/2006/main">
  <p:tag name="AS_UNIQUEID" val="311"/>
  <p:tag name="KSO_WM_UNIT_PLACING_PICTURE_USER_VIEWPORT" val="{&quot;height&quot;:10800,&quot;width&quot;:10800}"/>
</p:tagLst>
</file>

<file path=ppt/tags/tag7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3"/>
  <p:tag name="KSO_WM_UNIT_INDEX" val="3"/>
  <p:tag name="KSO_WM_UNIT_LARGE_SHAPE" val="1"/>
  <p:tag name="KSO_WM_UNIT_LAYERLEVEL" val="1"/>
  <p:tag name="KSO_WM_UNIT_TYPE" val="i"/>
</p:tagLst>
</file>

<file path=ppt/tags/tag70.xml><?xml version="1.0" encoding="utf-8"?>
<p:tagLst xmlns:p="http://schemas.openxmlformats.org/presentationml/2006/main">
  <p:tag name="AS_UNIQUEID" val="1074"/>
</p:tagLst>
</file>

<file path=ppt/tags/tag71.xml><?xml version="1.0" encoding="utf-8"?>
<p:tagLst xmlns:p="http://schemas.openxmlformats.org/presentationml/2006/main">
  <p:tag name="AS_UNIQUEID" val="638"/>
</p:tagLst>
</file>

<file path=ppt/tags/tag72.xml><?xml version="1.0" encoding="utf-8"?>
<p:tagLst xmlns:p="http://schemas.openxmlformats.org/presentationml/2006/main">
  <p:tag name="AS_UNIQUEID" val="143"/>
</p:tagLst>
</file>

<file path=ppt/tags/tag73.xml><?xml version="1.0" encoding="utf-8"?>
<p:tagLst xmlns:p="http://schemas.openxmlformats.org/presentationml/2006/main">
  <p:tag name="AS_UNIQUEID" val="144"/>
</p:tagLst>
</file>

<file path=ppt/tags/tag74.xml><?xml version="1.0" encoding="utf-8"?>
<p:tagLst xmlns:p="http://schemas.openxmlformats.org/presentationml/2006/main">
  <p:tag name="AS_UNIQUEID" val="444"/>
</p:tagLst>
</file>

<file path=ppt/tags/tag75.xml><?xml version="1.0" encoding="utf-8"?>
<p:tagLst xmlns:p="http://schemas.openxmlformats.org/presentationml/2006/main">
  <p:tag name="AS_UNIQUEID" val="638"/>
</p:tagLst>
</file>

<file path=ppt/tags/tag76.xml><?xml version="1.0" encoding="utf-8"?>
<p:tagLst xmlns:p="http://schemas.openxmlformats.org/presentationml/2006/main">
  <p:tag name="AS_UNIQUEID" val="11766"/>
</p:tagLst>
</file>

<file path=ppt/tags/tag77.xml><?xml version="1.0" encoding="utf-8"?>
<p:tagLst xmlns:p="http://schemas.openxmlformats.org/presentationml/2006/main">
  <p:tag name="AS_UNIQUEID" val="11768"/>
</p:tagLst>
</file>

<file path=ppt/tags/tag78.xml><?xml version="1.0" encoding="utf-8"?>
<p:tagLst xmlns:p="http://schemas.openxmlformats.org/presentationml/2006/main">
  <p:tag name="AS_UNIQUEID" val="2663"/>
</p:tagLst>
</file>

<file path=ppt/tags/tag79.xml><?xml version="1.0" encoding="utf-8"?>
<p:tagLst xmlns:p="http://schemas.openxmlformats.org/presentationml/2006/main">
  <p:tag name="AS_UNIQUEID" val="2538"/>
</p:tagLst>
</file>

<file path=ppt/tags/tag8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80.xml><?xml version="1.0" encoding="utf-8"?>
<p:tagLst xmlns:p="http://schemas.openxmlformats.org/presentationml/2006/main">
  <p:tag name="AS_UNIQUEID" val="2664"/>
</p:tagLst>
</file>

<file path=ppt/tags/tag81.xml><?xml version="1.0" encoding="utf-8"?>
<p:tagLst xmlns:p="http://schemas.openxmlformats.org/presentationml/2006/main">
  <p:tag name="AS_UNIQUEID" val="23"/>
</p:tagLst>
</file>

<file path=ppt/tags/tag82.xml><?xml version="1.0" encoding="utf-8"?>
<p:tagLst xmlns:p="http://schemas.openxmlformats.org/presentationml/2006/main">
  <p:tag name="AS_UNIQUEID" val="24"/>
</p:tagLst>
</file>

<file path=ppt/tags/tag83.xml><?xml version="1.0" encoding="utf-8"?>
<p:tagLst xmlns:p="http://schemas.openxmlformats.org/presentationml/2006/main">
  <p:tag name="AS_UNIQUEID" val="25"/>
</p:tagLst>
</file>

<file path=ppt/tags/tag84.xml><?xml version="1.0" encoding="utf-8"?>
<p:tagLst xmlns:p="http://schemas.openxmlformats.org/presentationml/2006/main">
  <p:tag name="AS_UNIQUEID" val="1079"/>
</p:tagLst>
</file>

<file path=ppt/tags/tag85.xml><?xml version="1.0" encoding="utf-8"?>
<p:tagLst xmlns:p="http://schemas.openxmlformats.org/presentationml/2006/main">
  <p:tag name="AS_UNIQUEID" val="143"/>
</p:tagLst>
</file>

<file path=ppt/tags/tag86.xml><?xml version="1.0" encoding="utf-8"?>
<p:tagLst xmlns:p="http://schemas.openxmlformats.org/presentationml/2006/main">
  <p:tag name="AS_UNIQUEID" val="144"/>
</p:tagLst>
</file>

<file path=ppt/tags/tag87.xml><?xml version="1.0" encoding="utf-8"?>
<p:tagLst xmlns:p="http://schemas.openxmlformats.org/presentationml/2006/main">
  <p:tag name="AS_UNIQUEID" val="444"/>
</p:tagLst>
</file>

<file path=ppt/tags/tag88.xml><?xml version="1.0" encoding="utf-8"?>
<p:tagLst xmlns:p="http://schemas.openxmlformats.org/presentationml/2006/main">
  <p:tag name="AS_UNIQUEID" val="143"/>
</p:tagLst>
</file>

<file path=ppt/tags/tag89.xml><?xml version="1.0" encoding="utf-8"?>
<p:tagLst xmlns:p="http://schemas.openxmlformats.org/presentationml/2006/main">
  <p:tag name="AS_UNIQUEID" val="144"/>
</p:tagLst>
</file>

<file path=ppt/tags/tag9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2"/>
  <p:tag name="KSO_WM_UNIT_INDEX" val="2"/>
  <p:tag name="KSO_WM_UNIT_LAYERLEVEL" val="1"/>
  <p:tag name="KSO_WM_UNIT_TYPE" val="i"/>
</p:tagLst>
</file>

<file path=ppt/tags/tag90.xml><?xml version="1.0" encoding="utf-8"?>
<p:tagLst xmlns:p="http://schemas.openxmlformats.org/presentationml/2006/main">
  <p:tag name="AS_UNIQUEID" val="444"/>
</p:tagLst>
</file>

<file path=ppt/tags/tag91.xml><?xml version="1.0" encoding="utf-8"?>
<p:tagLst xmlns:p="http://schemas.openxmlformats.org/presentationml/2006/main">
  <p:tag name="AS_UNIQUEID" val="638"/>
</p:tagLst>
</file>

<file path=ppt/tags/tag92.xml><?xml version="1.0" encoding="utf-8"?>
<p:tagLst xmlns:p="http://schemas.openxmlformats.org/presentationml/2006/main">
  <p:tag name="AS_UNIQUEID" val="25"/>
</p:tagLst>
</file>

<file path=ppt/tags/tag93.xml><?xml version="1.0" encoding="utf-8"?>
<p:tagLst xmlns:p="http://schemas.openxmlformats.org/presentationml/2006/main">
  <p:tag name="AS_UNIQUEID" val="143"/>
</p:tagLst>
</file>

<file path=ppt/tags/tag94.xml><?xml version="1.0" encoding="utf-8"?>
<p:tagLst xmlns:p="http://schemas.openxmlformats.org/presentationml/2006/main">
  <p:tag name="AS_UNIQUEID" val="144"/>
</p:tagLst>
</file>

<file path=ppt/tags/tag95.xml><?xml version="1.0" encoding="utf-8"?>
<p:tagLst xmlns:p="http://schemas.openxmlformats.org/presentationml/2006/main">
  <p:tag name="AS_UNIQUEID" val="444"/>
</p:tagLst>
</file>

<file path=ppt/tags/tag96.xml><?xml version="1.0" encoding="utf-8"?>
<p:tagLst xmlns:p="http://schemas.openxmlformats.org/presentationml/2006/main">
  <p:tag name="KSO_WM_UNIT_TABLE_BEAUTIFY" val="smartTable{e4b2f3d8-4cec-4311-ba49-7a39ac7511dc}"/>
  <p:tag name="TABLE_ENCOLOR" val="#F38636"/>
  <p:tag name="TABLE_SKINIDX" val="1"/>
</p:tagLst>
</file>

<file path=ppt/tags/tag97.xml><?xml version="1.0" encoding="utf-8"?>
<p:tagLst xmlns:p="http://schemas.openxmlformats.org/presentationml/2006/main">
  <p:tag name="AS_UNIQUEID" val="638"/>
</p:tagLst>
</file>

<file path=ppt/tags/tag98.xml><?xml version="1.0" encoding="utf-8"?>
<p:tagLst xmlns:p="http://schemas.openxmlformats.org/presentationml/2006/main">
  <p:tag name="AS_UNIQUEID" val="143"/>
</p:tagLst>
</file>

<file path=ppt/tags/tag99.xml><?xml version="1.0" encoding="utf-8"?>
<p:tagLst xmlns:p="http://schemas.openxmlformats.org/presentationml/2006/main">
  <p:tag name="AS_UNIQUEID" val="14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3523</Words>
  <PresentationFormat>宽屏</PresentationFormat>
  <Paragraphs>381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70" baseType="lpstr">
      <vt:lpstr>Arial</vt:lpstr>
      <vt:lpstr>宋体</vt:lpstr>
      <vt:lpstr>Wingdings</vt:lpstr>
      <vt:lpstr>等线</vt:lpstr>
      <vt:lpstr>隶书</vt:lpstr>
      <vt:lpstr>微软雅黑</vt:lpstr>
      <vt:lpstr>Calibri</vt:lpstr>
      <vt:lpstr>方正粗金陵简体</vt:lpstr>
      <vt:lpstr>方正粗黑宋简体</vt:lpstr>
      <vt:lpstr>黑体</vt:lpstr>
      <vt:lpstr>印品黑体</vt:lpstr>
      <vt:lpstr>华文中宋</vt:lpstr>
      <vt:lpstr>Segoe UI</vt:lpstr>
      <vt:lpstr>Wingdings</vt:lpstr>
      <vt:lpstr>楷体</vt:lpstr>
      <vt:lpstr>汉仪尚巍手书简</vt:lpstr>
      <vt:lpstr>思源黑体 CN Normal</vt:lpstr>
      <vt:lpstr>Calibri</vt:lpstr>
      <vt:lpstr>NEU-BZ</vt:lpstr>
      <vt:lpstr>Malgun Gothic</vt:lpstr>
      <vt:lpstr>Arial Unicode MS</vt:lpstr>
      <vt:lpstr>方正姚体</vt:lpstr>
      <vt:lpstr>Times New Roman</vt:lpstr>
      <vt:lpstr>华文宋体</vt:lpstr>
      <vt:lpstr>仿宋_GB2312</vt:lpstr>
      <vt:lpstr>仿宋</vt:lpstr>
      <vt:lpstr>方正宋刻本秀楷简体</vt:lpstr>
      <vt:lpstr>苏新诗柳楷简</vt:lpstr>
      <vt:lpstr>方正清刻本悦宋简体</vt:lpstr>
      <vt:lpstr>Arial</vt:lpstr>
      <vt:lpstr>华文行楷</vt:lpstr>
      <vt:lpstr>经典繁印篆</vt:lpstr>
      <vt:lpstr>汉仪尚巍手书W</vt:lpstr>
      <vt:lpstr>汉仪颜楷简</vt:lpstr>
      <vt:lpstr>汉仪青云简</vt:lpstr>
      <vt:lpstr>汉仪楷体简</vt:lpstr>
      <vt:lpstr>新宋体</vt:lpstr>
      <vt:lpstr>华文新魏</vt:lpstr>
      <vt:lpstr>汉仪菱心体简</vt:lpstr>
      <vt:lpstr>仓耳今楷05-6763 W05</vt:lpstr>
      <vt:lpstr>方正粗宋简体</vt:lpstr>
      <vt:lpstr>三极拙楷简体</vt:lpstr>
      <vt:lpstr>Wingdings 3</vt:lpstr>
      <vt:lpstr>华文楷体</vt:lpstr>
      <vt:lpstr>方正粗宋_GBK</vt:lpstr>
      <vt:lpstr>方正小标宋简体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2022-07-11T01:24:00Z</dcterms:created>
  <dcterms:modified xsi:type="dcterms:W3CDTF">2022-08-09T03:15:32Z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BED9E1237BAD4A6FA84CF53624E30D8F</vt:lpwstr>
  </property>
  <property fmtid="{D5CDD505-2E9C-101B-9397-08002B2CF9AE}" pid="3" name="KSOProductBuildVer">
    <vt:lpwstr>2052-11.1.0.12302</vt:lpwstr>
  </property>
</Properties>
</file>